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7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10" r:id="rId3"/>
  </p:sldMasterIdLst>
  <p:notesMasterIdLst>
    <p:notesMasterId r:id="rId5"/>
  </p:notesMasterIdLst>
  <p:handoutMasterIdLst>
    <p:handoutMasterId r:id="rId45"/>
  </p:handoutMasterIdLst>
  <p:sldIdLst>
    <p:sldId id="523" r:id="rId4"/>
    <p:sldId id="553" r:id="rId6"/>
    <p:sldId id="554" r:id="rId7"/>
    <p:sldId id="555" r:id="rId8"/>
    <p:sldId id="576" r:id="rId9"/>
    <p:sldId id="660" r:id="rId10"/>
    <p:sldId id="661" r:id="rId11"/>
    <p:sldId id="662" r:id="rId12"/>
    <p:sldId id="664" r:id="rId13"/>
    <p:sldId id="665" r:id="rId14"/>
    <p:sldId id="666" r:id="rId15"/>
    <p:sldId id="667" r:id="rId16"/>
    <p:sldId id="561" r:id="rId17"/>
    <p:sldId id="560" r:id="rId18"/>
    <p:sldId id="612" r:id="rId19"/>
    <p:sldId id="613" r:id="rId20"/>
    <p:sldId id="583" r:id="rId21"/>
    <p:sldId id="581" r:id="rId22"/>
    <p:sldId id="564" r:id="rId23"/>
    <p:sldId id="585" r:id="rId24"/>
    <p:sldId id="586" r:id="rId25"/>
    <p:sldId id="587" r:id="rId26"/>
    <p:sldId id="588" r:id="rId27"/>
    <p:sldId id="569" r:id="rId28"/>
    <p:sldId id="614" r:id="rId29"/>
    <p:sldId id="589" r:id="rId30"/>
    <p:sldId id="590" r:id="rId31"/>
    <p:sldId id="591" r:id="rId32"/>
    <p:sldId id="642" r:id="rId33"/>
    <p:sldId id="652" r:id="rId34"/>
    <p:sldId id="651" r:id="rId35"/>
    <p:sldId id="647" r:id="rId36"/>
    <p:sldId id="648" r:id="rId37"/>
    <p:sldId id="649" r:id="rId38"/>
    <p:sldId id="650" r:id="rId39"/>
    <p:sldId id="668" r:id="rId40"/>
    <p:sldId id="669" r:id="rId41"/>
    <p:sldId id="670" r:id="rId42"/>
    <p:sldId id="644" r:id="rId43"/>
    <p:sldId id="574" r:id="rId44"/>
  </p:sldIdLst>
  <p:sldSz cx="9144000" cy="5143500" type="screen16x9"/>
  <p:notesSz cx="6858000" cy="9144000"/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693" userDrawn="1">
          <p15:clr>
            <a:srgbClr val="A4A3A4"/>
          </p15:clr>
        </p15:guide>
        <p15:guide id="4" orient="horz" pos="3202" userDrawn="1">
          <p15:clr>
            <a:srgbClr val="A4A3A4"/>
          </p15:clr>
        </p15:guide>
        <p15:guide id="6" orient="horz" pos="3013" userDrawn="1">
          <p15:clr>
            <a:srgbClr val="A4A3A4"/>
          </p15:clr>
        </p15:guide>
        <p15:guide id="7" pos="2880" userDrawn="1">
          <p15:clr>
            <a:srgbClr val="A4A3A4"/>
          </p15:clr>
        </p15:guide>
        <p15:guide id="8" orient="horz" pos="1628" userDrawn="1">
          <p15:clr>
            <a:srgbClr val="A4A3A4"/>
          </p15:clr>
        </p15:guide>
        <p15:guide id="9" orient="horz" pos="973" userDrawn="1">
          <p15:clr>
            <a:srgbClr val="A4A3A4"/>
          </p15:clr>
        </p15:guide>
        <p15:guide id="10" orient="horz" pos="2618" userDrawn="1">
          <p15:clr>
            <a:srgbClr val="A4A3A4"/>
          </p15:clr>
        </p15:guide>
        <p15:guide id="11" orient="horz" pos="2966" userDrawn="1">
          <p15:clr>
            <a:srgbClr val="A4A3A4"/>
          </p15:clr>
        </p15:guide>
        <p15:guide id="12" orient="horz" pos="2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78FA"/>
    <a:srgbClr val="EA6D1A"/>
    <a:srgbClr val="EDE4DB"/>
    <a:srgbClr val="E6D6C7"/>
    <a:srgbClr val="ECE2D9"/>
    <a:srgbClr val="E2D2C3"/>
    <a:srgbClr val="EBEAE6"/>
    <a:srgbClr val="704F39"/>
    <a:srgbClr val="FFFFFF"/>
    <a:srgbClr val="445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244" autoAdjust="0"/>
  </p:normalViewPr>
  <p:slideViewPr>
    <p:cSldViewPr snapToGrid="0" showGuides="1">
      <p:cViewPr varScale="1">
        <p:scale>
          <a:sx n="108" d="100"/>
          <a:sy n="108" d="100"/>
        </p:scale>
        <p:origin x="749" y="62"/>
      </p:cViewPr>
      <p:guideLst>
        <p:guide pos="3693"/>
        <p:guide orient="horz" pos="3202"/>
        <p:guide orient="horz" pos="3013"/>
        <p:guide pos="2880"/>
        <p:guide orient="horz" pos="1628"/>
        <p:guide orient="horz" pos="973"/>
        <p:guide orient="horz" pos="2618"/>
        <p:guide orient="horz" pos="2966"/>
        <p:guide orient="horz" pos="25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30"/>
    </p:cViewPr>
  </p:sorterViewPr>
  <p:notesViewPr>
    <p:cSldViewPr snapToGrid="0">
      <p:cViewPr varScale="1">
        <p:scale>
          <a:sx n="63" d="100"/>
          <a:sy n="63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0" Type="http://schemas.openxmlformats.org/officeDocument/2006/relationships/tags" Target="tags/tag76.xml"/><Relationship Id="rId5" Type="http://schemas.openxmlformats.org/officeDocument/2006/relationships/notesMaster" Target="notesMasters/notesMaster1.xml"/><Relationship Id="rId49" Type="http://schemas.openxmlformats.org/officeDocument/2006/relationships/customXml" Target="../customXml/item1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handoutMaster" Target="handoutMasters/handoutMaster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42E442-AB15-42EC-9B7E-1FC5D5286177}" type="doc">
      <dgm:prSet loTypeId="urn:microsoft.com/office/officeart/2005/8/layout/hList6" loCatId="list" qsTypeId="urn:microsoft.com/office/officeart/2005/8/quickstyle/3d6" qsCatId="3D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FCD55EAC-447B-4FA8-BAC1-BC034F1A42D8}">
      <dgm:prSet custT="1"/>
      <dgm:spPr/>
      <dgm:t>
        <a:bodyPr/>
        <a:lstStyle/>
        <a:p>
          <a:pPr algn="l"/>
          <a:r>
            <a:rPr lang="zh-CN" altLang="en-US" sz="1200" b="1" i="0" dirty="0">
              <a:latin typeface="+mj-ea"/>
              <a:ea typeface="+mj-ea"/>
            </a:rPr>
            <a:t>数字技术</a:t>
          </a:r>
        </a:p>
      </dgm:t>
    </dgm:pt>
    <dgm:pt modelId="{8FF0C707-A9B2-4B3B-B1D9-434FBD452834}" cxnId="{AD726AA2-52AB-467C-A494-7E6D5912BA92}" type="parTrans">
      <dgm:prSet/>
      <dgm:spPr/>
      <dgm:t>
        <a:bodyPr/>
        <a:lstStyle/>
        <a:p>
          <a:pPr algn="l"/>
          <a:endParaRPr lang="zh-CN" altLang="en-US" sz="1200" b="0" i="0"/>
        </a:p>
      </dgm:t>
    </dgm:pt>
    <dgm:pt modelId="{7E226D30-3813-4A7F-80E7-289533A94E80}" cxnId="{AD726AA2-52AB-467C-A494-7E6D5912BA92}" type="sibTrans">
      <dgm:prSet/>
      <dgm:spPr/>
      <dgm:t>
        <a:bodyPr/>
        <a:lstStyle/>
        <a:p>
          <a:pPr algn="l"/>
          <a:endParaRPr lang="zh-CN" altLang="en-US" sz="1200" b="0" i="0"/>
        </a:p>
      </dgm:t>
    </dgm:pt>
    <dgm:pt modelId="{2CBFCD81-D9EB-449B-BCD2-F3F53065737F}">
      <dgm:prSet custT="1"/>
      <dgm:spPr/>
      <dgm:t>
        <a:bodyPr/>
        <a:lstStyle/>
        <a:p>
          <a:pPr algn="l"/>
          <a:r>
            <a:rPr lang="zh-CN" altLang="en-US" sz="1200" b="1" i="0" dirty="0">
              <a:effectLst/>
              <a:latin typeface="+mj-ea"/>
              <a:ea typeface="+mj-ea"/>
              <a:cs typeface="Times New Roman" panose="02020603050405020304" pitchFamily="18" charset="0"/>
            </a:rPr>
            <a:t>个性化治疗方案</a:t>
          </a:r>
        </a:p>
      </dgm:t>
    </dgm:pt>
    <dgm:pt modelId="{16CF09A0-16D5-486C-8272-95924D81C664}" cxnId="{B596230E-1FDD-4F78-AEBB-EA0237022CF3}" type="parTrans">
      <dgm:prSet/>
      <dgm:spPr/>
      <dgm:t>
        <a:bodyPr/>
        <a:lstStyle/>
        <a:p>
          <a:pPr algn="l"/>
          <a:endParaRPr lang="zh-CN" altLang="en-US" sz="1200" b="0" i="0"/>
        </a:p>
      </dgm:t>
    </dgm:pt>
    <dgm:pt modelId="{C49749D7-3629-4C4A-8F2D-6EB6C61A5C2A}" cxnId="{B596230E-1FDD-4F78-AEBB-EA0237022CF3}" type="sibTrans">
      <dgm:prSet/>
      <dgm:spPr/>
      <dgm:t>
        <a:bodyPr/>
        <a:lstStyle/>
        <a:p>
          <a:pPr algn="l"/>
          <a:endParaRPr lang="zh-CN" altLang="en-US" sz="1200" b="0" i="0"/>
        </a:p>
      </dgm:t>
    </dgm:pt>
    <dgm:pt modelId="{1AD0D569-2F58-4BEB-BA6D-FF5B66C512DD}">
      <dgm:prSet custT="1"/>
      <dgm:spPr/>
      <dgm:t>
        <a:bodyPr/>
        <a:lstStyle/>
        <a:p>
          <a:pPr algn="l"/>
          <a:r>
            <a:rPr lang="zh-CN" altLang="en-US" sz="1200" b="1" i="0" dirty="0">
              <a:effectLst/>
              <a:latin typeface="+mj-ea"/>
              <a:ea typeface="+mj-ea"/>
              <a:cs typeface="Times New Roman" panose="02020603050405020304" pitchFamily="18" charset="0"/>
            </a:rPr>
            <a:t>儿童化设计</a:t>
          </a:r>
        </a:p>
      </dgm:t>
    </dgm:pt>
    <dgm:pt modelId="{FE91BF51-4356-418B-8B1B-D1192D30707B}" cxnId="{951A9E9C-17DF-4874-A9DC-8273B14A332C}" type="parTrans">
      <dgm:prSet/>
      <dgm:spPr/>
      <dgm:t>
        <a:bodyPr/>
        <a:lstStyle/>
        <a:p>
          <a:pPr algn="l"/>
          <a:endParaRPr lang="zh-CN" altLang="en-US" sz="1200" b="0" i="0"/>
        </a:p>
      </dgm:t>
    </dgm:pt>
    <dgm:pt modelId="{DB8B705E-D942-49D4-8857-80E1B930550C}" cxnId="{951A9E9C-17DF-4874-A9DC-8273B14A332C}" type="sibTrans">
      <dgm:prSet/>
      <dgm:spPr/>
      <dgm:t>
        <a:bodyPr/>
        <a:lstStyle/>
        <a:p>
          <a:pPr algn="l"/>
          <a:endParaRPr lang="zh-CN" altLang="en-US" sz="1200" b="0" i="0"/>
        </a:p>
      </dgm:t>
    </dgm:pt>
    <dgm:pt modelId="{18A89858-01D9-4089-B4ED-E059F3758E5F}">
      <dgm:prSet custT="1"/>
      <dgm:spPr/>
      <dgm:t>
        <a:bodyPr/>
        <a:lstStyle/>
        <a:p>
          <a:pPr algn="l"/>
          <a:r>
            <a:rPr lang="zh-CN" altLang="en-US" sz="1200" b="1" i="0" dirty="0">
              <a:latin typeface="+mj-ea"/>
              <a:ea typeface="+mj-ea"/>
            </a:rPr>
            <a:t>音乐治疗</a:t>
          </a:r>
        </a:p>
      </dgm:t>
    </dgm:pt>
    <dgm:pt modelId="{30433BCD-261B-45A7-AD8A-C459738BAEE3}" cxnId="{CAA140A3-5A28-4FF4-B2AD-688D94C92D06}" type="parTrans">
      <dgm:prSet/>
      <dgm:spPr/>
      <dgm:t>
        <a:bodyPr/>
        <a:lstStyle/>
        <a:p>
          <a:endParaRPr lang="zh-CN" altLang="en-US" sz="1200"/>
        </a:p>
      </dgm:t>
    </dgm:pt>
    <dgm:pt modelId="{9DA96555-B012-4295-BC71-67502692F6E9}" cxnId="{CAA140A3-5A28-4FF4-B2AD-688D94C92D06}" type="sibTrans">
      <dgm:prSet/>
      <dgm:spPr/>
      <dgm:t>
        <a:bodyPr/>
        <a:lstStyle/>
        <a:p>
          <a:endParaRPr lang="zh-CN" altLang="en-US" sz="1200"/>
        </a:p>
      </dgm:t>
    </dgm:pt>
    <dgm:pt modelId="{E1519D1A-9187-407D-B055-A593C4D5945B}">
      <dgm:prSet custT="1"/>
      <dgm:spPr/>
      <dgm:t>
        <a:bodyPr/>
        <a:lstStyle/>
        <a:p>
          <a:pPr algn="l"/>
          <a:r>
            <a:rPr lang="zh-CN" altLang="en-US" sz="1200" b="1" i="0" dirty="0">
              <a:latin typeface="+mj-ea"/>
              <a:ea typeface="+mj-ea"/>
            </a:rPr>
            <a:t>线上平台</a:t>
          </a:r>
        </a:p>
      </dgm:t>
    </dgm:pt>
    <dgm:pt modelId="{98D91A82-89B5-4AF0-BC5D-815AEBC0BDB8}" cxnId="{7FE27177-A7EC-424C-9FA2-D99863F63191}" type="parTrans">
      <dgm:prSet/>
      <dgm:spPr/>
      <dgm:t>
        <a:bodyPr/>
        <a:lstStyle/>
        <a:p>
          <a:endParaRPr lang="zh-CN" altLang="en-US" sz="1200"/>
        </a:p>
      </dgm:t>
    </dgm:pt>
    <dgm:pt modelId="{0DA3D666-EDE5-4227-824D-7B2C3D5AD801}" cxnId="{7FE27177-A7EC-424C-9FA2-D99863F63191}" type="sibTrans">
      <dgm:prSet/>
      <dgm:spPr/>
      <dgm:t>
        <a:bodyPr/>
        <a:lstStyle/>
        <a:p>
          <a:endParaRPr lang="zh-CN" altLang="en-US" sz="1200"/>
        </a:p>
      </dgm:t>
    </dgm:pt>
    <dgm:pt modelId="{92538521-C184-48D2-B2AA-1ABA4AABCF39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更精确</a:t>
          </a:r>
        </a:p>
      </dgm:t>
    </dgm:pt>
    <dgm:pt modelId="{BFBEB65D-CF6F-4B5A-BD5D-5D2ACF9799AE}" cxnId="{833FC0C5-D0A9-4BE8-B1AD-D8D9CD642555}" type="parTrans">
      <dgm:prSet/>
      <dgm:spPr/>
      <dgm:t>
        <a:bodyPr/>
        <a:lstStyle/>
        <a:p>
          <a:endParaRPr lang="zh-CN" altLang="en-US" sz="1600"/>
        </a:p>
      </dgm:t>
    </dgm:pt>
    <dgm:pt modelId="{2BF4D7BA-7EF6-48E3-ABCF-B612D008E1A1}" cxnId="{833FC0C5-D0A9-4BE8-B1AD-D8D9CD642555}" type="sibTrans">
      <dgm:prSet/>
      <dgm:spPr/>
      <dgm:t>
        <a:bodyPr/>
        <a:lstStyle/>
        <a:p>
          <a:endParaRPr lang="zh-CN" altLang="en-US" sz="1600"/>
        </a:p>
      </dgm:t>
    </dgm:pt>
    <dgm:pt modelId="{B29E858E-143B-4CBB-BEFF-E6E42C1A9790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更高效</a:t>
          </a:r>
        </a:p>
      </dgm:t>
    </dgm:pt>
    <dgm:pt modelId="{C5C0C025-28B6-45C6-9E63-A31F545A9D5F}" cxnId="{33DAF4B3-5AF7-44A6-90AE-A46B4F70BCFC}" type="parTrans">
      <dgm:prSet/>
      <dgm:spPr/>
      <dgm:t>
        <a:bodyPr/>
        <a:lstStyle/>
        <a:p>
          <a:endParaRPr lang="zh-CN" altLang="en-US" sz="1600"/>
        </a:p>
      </dgm:t>
    </dgm:pt>
    <dgm:pt modelId="{A55A7832-8B44-4EAE-99C9-2C37F7A62C63}" cxnId="{33DAF4B3-5AF7-44A6-90AE-A46B4F70BCFC}" type="sibTrans">
      <dgm:prSet/>
      <dgm:spPr/>
      <dgm:t>
        <a:bodyPr/>
        <a:lstStyle/>
        <a:p>
          <a:endParaRPr lang="zh-CN" altLang="en-US" sz="1600"/>
        </a:p>
      </dgm:t>
    </dgm:pt>
    <dgm:pt modelId="{218AE865-8FA8-4322-A964-62F75BD93268}">
      <dgm:prSet custT="1"/>
      <dgm:spPr/>
      <dgm:t>
        <a:bodyPr/>
        <a:lstStyle/>
        <a:p>
          <a:r>
            <a:rPr lang="zh-CN" altLang="en-US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rPr>
            <a:t>实施简便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80F57650-6026-4498-8103-24318084B18E}" cxnId="{0A047B4B-C525-4F98-B7EF-D0140F0B918A}" type="parTrans">
      <dgm:prSet/>
      <dgm:spPr/>
      <dgm:t>
        <a:bodyPr/>
        <a:lstStyle/>
        <a:p>
          <a:endParaRPr lang="zh-CN" altLang="en-US"/>
        </a:p>
      </dgm:t>
    </dgm:pt>
    <dgm:pt modelId="{5FEFF23E-3E87-4742-A2AE-FEBD384A43AD}" cxnId="{0A047B4B-C525-4F98-B7EF-D0140F0B918A}" type="sibTrans">
      <dgm:prSet/>
      <dgm:spPr/>
      <dgm:t>
        <a:bodyPr/>
        <a:lstStyle/>
        <a:p>
          <a:endParaRPr lang="zh-CN" altLang="en-US"/>
        </a:p>
      </dgm:t>
    </dgm:pt>
    <dgm:pt modelId="{47DB5135-58CC-4A94-A031-BD15CD147D44}">
      <dgm:prSet custT="1"/>
      <dgm:spPr/>
      <dgm:t>
        <a:bodyPr/>
        <a:lstStyle/>
        <a:p>
          <a:r>
            <a:rPr lang="zh-CN" altLang="en-US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rPr>
            <a:t>成本较低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D96E65A1-24C0-4C96-8682-EB0960B55E2A}" cxnId="{072D87DB-DF78-4084-B847-21FD3E7F133C}" type="parTrans">
      <dgm:prSet/>
      <dgm:spPr/>
      <dgm:t>
        <a:bodyPr/>
        <a:lstStyle/>
        <a:p>
          <a:endParaRPr lang="zh-CN" altLang="en-US"/>
        </a:p>
      </dgm:t>
    </dgm:pt>
    <dgm:pt modelId="{91589069-ABF1-44DC-9E16-C736F14A4CB6}" cxnId="{072D87DB-DF78-4084-B847-21FD3E7F133C}" type="sibTrans">
      <dgm:prSet/>
      <dgm:spPr/>
      <dgm:t>
        <a:bodyPr/>
        <a:lstStyle/>
        <a:p>
          <a:endParaRPr lang="zh-CN" altLang="en-US"/>
        </a:p>
      </dgm:t>
    </dgm:pt>
    <dgm:pt modelId="{64282802-4584-47C4-809E-D0328B4EDA54}">
      <dgm:prSet custT="1"/>
      <dgm:spPr/>
      <dgm:t>
        <a:bodyPr/>
        <a:lstStyle/>
        <a:p>
          <a:r>
            <a:rPr lang="zh-CN" altLang="en-US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rPr>
            <a:t>安全舒适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06144BDA-EA65-4FEC-9DBB-6920F3E74C58}" cxnId="{478EF900-1B36-417A-8007-CF7F27740614}" type="parTrans">
      <dgm:prSet/>
      <dgm:spPr/>
      <dgm:t>
        <a:bodyPr/>
        <a:lstStyle/>
        <a:p>
          <a:endParaRPr lang="zh-CN" altLang="en-US"/>
        </a:p>
      </dgm:t>
    </dgm:pt>
    <dgm:pt modelId="{9E48795C-74E6-456A-ABF3-0E5631B0865C}" cxnId="{478EF900-1B36-417A-8007-CF7F27740614}" type="sibTrans">
      <dgm:prSet/>
      <dgm:spPr/>
      <dgm:t>
        <a:bodyPr/>
        <a:lstStyle/>
        <a:p>
          <a:endParaRPr lang="zh-CN" altLang="en-US"/>
        </a:p>
      </dgm:t>
    </dgm:pt>
    <dgm:pt modelId="{79C5A92D-0EB1-41D3-80A0-41776FB88348}">
      <dgm:prSet custT="1"/>
      <dgm:spPr/>
      <dgm:t>
        <a:bodyPr/>
        <a:lstStyle/>
        <a:p>
          <a:r>
            <a:rPr lang="zh-CN" altLang="en-US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rPr>
            <a:t>无副作用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35BED6B-D7D6-4D90-A783-DFCD149A5721}" cxnId="{842459C7-5EE7-44AF-9E86-0ED9453B65D3}" type="parTrans">
      <dgm:prSet/>
      <dgm:spPr/>
      <dgm:t>
        <a:bodyPr/>
        <a:lstStyle/>
        <a:p>
          <a:endParaRPr lang="zh-CN" altLang="en-US"/>
        </a:p>
      </dgm:t>
    </dgm:pt>
    <dgm:pt modelId="{91DB98BD-1772-47DB-ACB0-91EF2EC0DD14}" cxnId="{842459C7-5EE7-44AF-9E86-0ED9453B65D3}" type="sibTrans">
      <dgm:prSet/>
      <dgm:spPr/>
      <dgm:t>
        <a:bodyPr/>
        <a:lstStyle/>
        <a:p>
          <a:endParaRPr lang="zh-CN" altLang="en-US"/>
        </a:p>
      </dgm:t>
    </dgm:pt>
    <dgm:pt modelId="{CA804603-D951-4D2A-85E2-3A7E64BEA011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更方便多专家联动</a:t>
          </a:r>
        </a:p>
      </dgm:t>
    </dgm:pt>
    <dgm:pt modelId="{836BD17B-9106-46F0-AD17-306AE609EA99}" cxnId="{BA6D75B4-60EA-4194-B3AB-992BB4235D01}" type="parTrans">
      <dgm:prSet/>
      <dgm:spPr/>
      <dgm:t>
        <a:bodyPr/>
        <a:lstStyle/>
        <a:p>
          <a:endParaRPr lang="zh-CN" altLang="en-US"/>
        </a:p>
      </dgm:t>
    </dgm:pt>
    <dgm:pt modelId="{0E8B7EDE-5D1C-453A-B07C-8BF4DECE2AC2}" cxnId="{BA6D75B4-60EA-4194-B3AB-992BB4235D01}" type="sibTrans">
      <dgm:prSet/>
      <dgm:spPr/>
      <dgm:t>
        <a:bodyPr/>
        <a:lstStyle/>
        <a:p>
          <a:endParaRPr lang="zh-CN" altLang="en-US"/>
        </a:p>
      </dgm:t>
    </dgm:pt>
    <dgm:pt modelId="{F1DA256B-628A-4508-9106-93B38D73DF33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更高效信息共享</a:t>
          </a:r>
        </a:p>
      </dgm:t>
    </dgm:pt>
    <dgm:pt modelId="{37428794-A07D-495A-8F66-4AFC358B3DD7}" cxnId="{7A288745-90F2-46E4-9B09-DAD88AB4BE86}" type="parTrans">
      <dgm:prSet/>
      <dgm:spPr/>
      <dgm:t>
        <a:bodyPr/>
        <a:lstStyle/>
        <a:p>
          <a:endParaRPr lang="zh-CN" altLang="en-US"/>
        </a:p>
      </dgm:t>
    </dgm:pt>
    <dgm:pt modelId="{AD0B3FCC-E7C4-491A-BBCC-0DEC4F402869}" cxnId="{7A288745-90F2-46E4-9B09-DAD88AB4BE86}" type="sibTrans">
      <dgm:prSet/>
      <dgm:spPr/>
      <dgm:t>
        <a:bodyPr/>
        <a:lstStyle/>
        <a:p>
          <a:endParaRPr lang="zh-CN" altLang="en-US"/>
        </a:p>
      </dgm:t>
    </dgm:pt>
    <dgm:pt modelId="{7AC02E05-EAF7-4386-9F00-8904D8C20B36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更精准有效</a:t>
          </a:r>
        </a:p>
      </dgm:t>
    </dgm:pt>
    <dgm:pt modelId="{534B58EF-2947-420D-9184-FF70ECA77648}" cxnId="{B940B670-B0FD-4CE4-B91D-42F69871FCA5}" type="parTrans">
      <dgm:prSet/>
      <dgm:spPr/>
      <dgm:t>
        <a:bodyPr/>
        <a:lstStyle/>
        <a:p>
          <a:endParaRPr lang="zh-CN" altLang="en-US"/>
        </a:p>
      </dgm:t>
    </dgm:pt>
    <dgm:pt modelId="{3ECC8F35-F49F-4761-91F7-159F8C87A14A}" cxnId="{B940B670-B0FD-4CE4-B91D-42F69871FCA5}" type="sibTrans">
      <dgm:prSet/>
      <dgm:spPr/>
      <dgm:t>
        <a:bodyPr/>
        <a:lstStyle/>
        <a:p>
          <a:endParaRPr lang="zh-CN" altLang="en-US"/>
        </a:p>
      </dgm:t>
    </dgm:pt>
    <dgm:pt modelId="{E4AAA7F2-2119-4BAC-B596-F8FD822B87A4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更好的用户使用体验</a:t>
          </a:r>
        </a:p>
      </dgm:t>
    </dgm:pt>
    <dgm:pt modelId="{C73FE424-87E7-4695-85D5-BFCE23459F21}" cxnId="{86454E15-5406-4829-84A7-6B86F2D11818}" type="parTrans">
      <dgm:prSet/>
      <dgm:spPr/>
      <dgm:t>
        <a:bodyPr/>
        <a:lstStyle/>
        <a:p>
          <a:endParaRPr lang="zh-CN" altLang="en-US"/>
        </a:p>
      </dgm:t>
    </dgm:pt>
    <dgm:pt modelId="{88C5A384-AF7A-42AC-8697-CCAFD0CFAA62}" cxnId="{86454E15-5406-4829-84A7-6B86F2D11818}" type="sibTrans">
      <dgm:prSet/>
      <dgm:spPr/>
      <dgm:t>
        <a:bodyPr/>
        <a:lstStyle/>
        <a:p>
          <a:endParaRPr lang="zh-CN" altLang="en-US"/>
        </a:p>
      </dgm:t>
    </dgm:pt>
    <dgm:pt modelId="{18350001-378C-4E84-BB00-9DF313AAF3F2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更具针对性</a:t>
          </a:r>
        </a:p>
      </dgm:t>
    </dgm:pt>
    <dgm:pt modelId="{5A5182F3-E7C7-4EC6-9A2D-448ED5FE232E}" cxnId="{5F3DC26C-ED23-466F-87B8-42F920429033}" type="parTrans">
      <dgm:prSet/>
      <dgm:spPr/>
      <dgm:t>
        <a:bodyPr/>
        <a:lstStyle/>
        <a:p>
          <a:endParaRPr lang="zh-CN" altLang="en-US"/>
        </a:p>
      </dgm:t>
    </dgm:pt>
    <dgm:pt modelId="{6D34A06B-C0E8-43D5-A35B-3BA88ADDA7FF}" cxnId="{5F3DC26C-ED23-466F-87B8-42F920429033}" type="sibTrans">
      <dgm:prSet/>
      <dgm:spPr/>
      <dgm:t>
        <a:bodyPr/>
        <a:lstStyle/>
        <a:p>
          <a:endParaRPr lang="zh-CN" altLang="en-US"/>
        </a:p>
      </dgm:t>
    </dgm:pt>
    <dgm:pt modelId="{8D3CC381-D2F9-496B-AC53-3ACE038E3623}">
      <dgm:prSet custT="1"/>
      <dgm:spPr/>
      <dgm:t>
        <a:bodyPr/>
        <a:lstStyle/>
        <a:p>
          <a:r>
            <a:rPr lang="zh-CN" altLang="en-US" sz="1200" b="1" dirty="0">
              <a:latin typeface="+mj-ea"/>
              <a:ea typeface="+mj-ea"/>
            </a:rPr>
            <a:t>广大的适用人群</a:t>
          </a:r>
        </a:p>
      </dgm:t>
    </dgm:pt>
    <dgm:pt modelId="{D0D688E0-6CD3-48FE-8005-5279261D8961}" cxnId="{70C37671-C824-4635-BF94-3D5179D50A0B}" type="parTrans">
      <dgm:prSet/>
      <dgm:spPr/>
      <dgm:t>
        <a:bodyPr/>
        <a:lstStyle/>
        <a:p>
          <a:endParaRPr lang="zh-CN" altLang="en-US"/>
        </a:p>
      </dgm:t>
    </dgm:pt>
    <dgm:pt modelId="{EA37B588-5CC6-4DED-AC4D-6617154F200D}" cxnId="{70C37671-C824-4635-BF94-3D5179D50A0B}" type="sibTrans">
      <dgm:prSet/>
      <dgm:spPr/>
      <dgm:t>
        <a:bodyPr/>
        <a:lstStyle/>
        <a:p>
          <a:endParaRPr lang="zh-CN" altLang="en-US"/>
        </a:p>
      </dgm:t>
    </dgm:pt>
    <dgm:pt modelId="{AD559C2A-F6F1-4960-9729-02B16A10C1DB}">
      <dgm:prSet custT="1"/>
      <dgm:spPr/>
      <dgm:t>
        <a:bodyPr/>
        <a:lstStyle/>
        <a:p>
          <a:r>
            <a:rPr lang="zh-CN" altLang="en-US" sz="1200" b="0" dirty="0">
              <a:latin typeface="+mj-ea"/>
              <a:ea typeface="+mj-ea"/>
            </a:rPr>
            <a:t>专为中国听障儿童所设计</a:t>
          </a:r>
          <a:endParaRPr lang="zh-CN" altLang="en-US" sz="1200" b="0" dirty="0">
            <a:latin typeface="等线" panose="02010600030101010101" pitchFamily="2" charset="-122"/>
            <a:ea typeface="等线" panose="02010600030101010101" pitchFamily="2" charset="-122"/>
          </a:endParaRPr>
        </a:p>
      </dgm:t>
    </dgm:pt>
    <dgm:pt modelId="{2E2B29B9-ADCC-4D6A-A618-495349E8263A}" cxnId="{94B50117-8C80-464F-968E-13613D8B224F}" type="parTrans">
      <dgm:prSet/>
      <dgm:spPr/>
      <dgm:t>
        <a:bodyPr/>
        <a:lstStyle/>
        <a:p>
          <a:endParaRPr lang="zh-CN" altLang="en-US"/>
        </a:p>
      </dgm:t>
    </dgm:pt>
    <dgm:pt modelId="{94A91CA5-1660-4CD5-A84C-80FFED3D625A}" cxnId="{94B50117-8C80-464F-968E-13613D8B224F}" type="sibTrans">
      <dgm:prSet/>
      <dgm:spPr/>
      <dgm:t>
        <a:bodyPr/>
        <a:lstStyle/>
        <a:p>
          <a:endParaRPr lang="zh-CN" altLang="en-US"/>
        </a:p>
      </dgm:t>
    </dgm:pt>
    <dgm:pt modelId="{4D6DA3B9-7D41-4419-864D-DA2C54B1732B}">
      <dgm:prSet custT="1"/>
      <dgm:spPr/>
      <dgm:t>
        <a:bodyPr/>
        <a:lstStyle/>
        <a:p>
          <a:pPr algn="l"/>
          <a:r>
            <a:rPr lang="zh-CN" altLang="en-US" sz="1200" b="1" i="0" dirty="0">
              <a:latin typeface="+mj-ea"/>
              <a:ea typeface="+mj-ea"/>
            </a:rPr>
            <a:t>评估项目</a:t>
          </a:r>
        </a:p>
      </dgm:t>
    </dgm:pt>
    <dgm:pt modelId="{65FDA0C0-CBCC-4E36-9634-F2A240C02373}" cxnId="{0DB4259C-D878-49EA-911C-B9910D8C0138}" type="sibTrans">
      <dgm:prSet/>
      <dgm:spPr/>
      <dgm:t>
        <a:bodyPr/>
        <a:lstStyle/>
        <a:p>
          <a:pPr algn="l"/>
          <a:endParaRPr lang="zh-CN" altLang="en-US" sz="1200" b="0" i="0"/>
        </a:p>
      </dgm:t>
    </dgm:pt>
    <dgm:pt modelId="{0CDA0BFF-EA34-41E7-84D1-2924E5BB8284}" cxnId="{0DB4259C-D878-49EA-911C-B9910D8C0138}" type="parTrans">
      <dgm:prSet/>
      <dgm:spPr/>
      <dgm:t>
        <a:bodyPr/>
        <a:lstStyle/>
        <a:p>
          <a:pPr algn="l"/>
          <a:endParaRPr lang="zh-CN" altLang="en-US" sz="1200" b="0" i="0"/>
        </a:p>
      </dgm:t>
    </dgm:pt>
    <dgm:pt modelId="{E5EC34BE-5581-4F3B-A997-B6BC806BF536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全面多维</a:t>
          </a:r>
        </a:p>
      </dgm:t>
    </dgm:pt>
    <dgm:pt modelId="{35CBE451-4BE2-420B-BB20-B5D59D570A81}" cxnId="{3BF221A3-D635-435B-BCFC-5045082F2648}" type="sibTrans">
      <dgm:prSet/>
      <dgm:spPr/>
      <dgm:t>
        <a:bodyPr/>
        <a:lstStyle/>
        <a:p>
          <a:endParaRPr lang="zh-CN" altLang="en-US"/>
        </a:p>
      </dgm:t>
    </dgm:pt>
    <dgm:pt modelId="{9E8F1C6B-AB89-4D32-9A56-36C2909CBFF3}" cxnId="{3BF221A3-D635-435B-BCFC-5045082F2648}" type="parTrans">
      <dgm:prSet/>
      <dgm:spPr/>
      <dgm:t>
        <a:bodyPr/>
        <a:lstStyle/>
        <a:p>
          <a:endParaRPr lang="zh-CN" altLang="en-US"/>
        </a:p>
      </dgm:t>
    </dgm:pt>
    <dgm:pt modelId="{4D1AC570-1F25-4E84-A51E-56B04AB19BEF}">
      <dgm:prSet custT="1"/>
      <dgm:spPr/>
      <dgm:t>
        <a:bodyPr/>
        <a:lstStyle/>
        <a:p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长期追踪检测</a:t>
          </a:r>
        </a:p>
      </dgm:t>
    </dgm:pt>
    <dgm:pt modelId="{8F19A264-4435-41F1-8EF1-154BF1797D1B}" cxnId="{0D1168F0-1F35-457E-961D-954F90F3CBC5}" type="sibTrans">
      <dgm:prSet/>
      <dgm:spPr/>
      <dgm:t>
        <a:bodyPr/>
        <a:lstStyle/>
        <a:p>
          <a:endParaRPr lang="zh-CN" altLang="en-US"/>
        </a:p>
      </dgm:t>
    </dgm:pt>
    <dgm:pt modelId="{6C091677-7A32-44B3-907A-7BFBA72B5282}" cxnId="{0D1168F0-1F35-457E-961D-954F90F3CBC5}" type="parTrans">
      <dgm:prSet/>
      <dgm:spPr/>
      <dgm:t>
        <a:bodyPr/>
        <a:lstStyle/>
        <a:p>
          <a:endParaRPr lang="zh-CN" altLang="en-US"/>
        </a:p>
      </dgm:t>
    </dgm:pt>
    <dgm:pt modelId="{7FD91197-AD67-472E-8E25-DA46AC977949}" type="pres">
      <dgm:prSet presAssocID="{D042E442-AB15-42EC-9B7E-1FC5D5286177}" presName="Name0" presStyleCnt="0">
        <dgm:presLayoutVars>
          <dgm:dir/>
          <dgm:resizeHandles val="exact"/>
        </dgm:presLayoutVars>
      </dgm:prSet>
      <dgm:spPr/>
    </dgm:pt>
    <dgm:pt modelId="{1D76DBF9-8F19-4A88-8475-A902D91BDF43}" type="pres">
      <dgm:prSet presAssocID="{18A89858-01D9-4089-B4ED-E059F3758E5F}" presName="node" presStyleLbl="node1" presStyleIdx="0" presStyleCnt="7">
        <dgm:presLayoutVars>
          <dgm:bulletEnabled val="1"/>
        </dgm:presLayoutVars>
      </dgm:prSet>
      <dgm:spPr/>
    </dgm:pt>
    <dgm:pt modelId="{03A760FD-4F69-448B-B32C-8AB5EFF5B3D8}" type="pres">
      <dgm:prSet presAssocID="{9DA96555-B012-4295-BC71-67502692F6E9}" presName="sibTrans" presStyleCnt="0"/>
      <dgm:spPr/>
    </dgm:pt>
    <dgm:pt modelId="{E56AACAA-FB12-482D-824C-EC407E6A865F}" type="pres">
      <dgm:prSet presAssocID="{FCD55EAC-447B-4FA8-BAC1-BC034F1A42D8}" presName="node" presStyleLbl="node1" presStyleIdx="1" presStyleCnt="7">
        <dgm:presLayoutVars>
          <dgm:bulletEnabled val="1"/>
        </dgm:presLayoutVars>
      </dgm:prSet>
      <dgm:spPr/>
    </dgm:pt>
    <dgm:pt modelId="{DA8515DF-2D8B-438F-A482-84B856892203}" type="pres">
      <dgm:prSet presAssocID="{7E226D30-3813-4A7F-80E7-289533A94E80}" presName="sibTrans" presStyleCnt="0"/>
      <dgm:spPr/>
    </dgm:pt>
    <dgm:pt modelId="{70D0DE41-2F78-466B-81C4-CA1FB4820C2B}" type="pres">
      <dgm:prSet presAssocID="{E1519D1A-9187-407D-B055-A593C4D5945B}" presName="node" presStyleLbl="node1" presStyleIdx="2" presStyleCnt="7">
        <dgm:presLayoutVars>
          <dgm:bulletEnabled val="1"/>
        </dgm:presLayoutVars>
      </dgm:prSet>
      <dgm:spPr/>
    </dgm:pt>
    <dgm:pt modelId="{B4FA4BE9-D60A-46CE-B933-3DB28333FC47}" type="pres">
      <dgm:prSet presAssocID="{0DA3D666-EDE5-4227-824D-7B2C3D5AD801}" presName="sibTrans" presStyleCnt="0"/>
      <dgm:spPr/>
    </dgm:pt>
    <dgm:pt modelId="{80A14A65-5D0D-411D-B7B4-B1E7416FFC95}" type="pres">
      <dgm:prSet presAssocID="{4D6DA3B9-7D41-4419-864D-DA2C54B1732B}" presName="node" presStyleLbl="node1" presStyleIdx="3" presStyleCnt="7">
        <dgm:presLayoutVars>
          <dgm:bulletEnabled val="1"/>
        </dgm:presLayoutVars>
      </dgm:prSet>
      <dgm:spPr/>
    </dgm:pt>
    <dgm:pt modelId="{D187F1F8-1582-4158-9331-DAC11456658A}" type="pres">
      <dgm:prSet presAssocID="{65FDA0C0-CBCC-4E36-9634-F2A240C02373}" presName="sibTrans" presStyleCnt="0"/>
      <dgm:spPr/>
    </dgm:pt>
    <dgm:pt modelId="{9C30F08D-5E71-4305-931C-8FBAA740FE27}" type="pres">
      <dgm:prSet presAssocID="{2CBFCD81-D9EB-449B-BCD2-F3F53065737F}" presName="node" presStyleLbl="node1" presStyleIdx="4" presStyleCnt="7">
        <dgm:presLayoutVars>
          <dgm:bulletEnabled val="1"/>
        </dgm:presLayoutVars>
      </dgm:prSet>
      <dgm:spPr/>
    </dgm:pt>
    <dgm:pt modelId="{47765650-7A2D-43D9-A859-333F068786AE}" type="pres">
      <dgm:prSet presAssocID="{C49749D7-3629-4C4A-8F2D-6EB6C61A5C2A}" presName="sibTrans" presStyleCnt="0"/>
      <dgm:spPr/>
    </dgm:pt>
    <dgm:pt modelId="{219F7B9B-7FD1-463A-8BEF-D1BE0CD5E566}" type="pres">
      <dgm:prSet presAssocID="{1AD0D569-2F58-4BEB-BA6D-FF5B66C512DD}" presName="node" presStyleLbl="node1" presStyleIdx="5" presStyleCnt="7">
        <dgm:presLayoutVars>
          <dgm:bulletEnabled val="1"/>
        </dgm:presLayoutVars>
      </dgm:prSet>
      <dgm:spPr/>
    </dgm:pt>
    <dgm:pt modelId="{5004C872-B042-4F1E-8983-C752EA98F4C7}" type="pres">
      <dgm:prSet presAssocID="{DB8B705E-D942-49D4-8857-80E1B930550C}" presName="sibTrans" presStyleCnt="0"/>
      <dgm:spPr/>
    </dgm:pt>
    <dgm:pt modelId="{5916809D-EA10-41BC-9158-237527D29DF7}" type="pres">
      <dgm:prSet presAssocID="{8D3CC381-D2F9-496B-AC53-3ACE038E3623}" presName="node" presStyleLbl="node1" presStyleIdx="6" presStyleCnt="7">
        <dgm:presLayoutVars>
          <dgm:bulletEnabled val="1"/>
        </dgm:presLayoutVars>
      </dgm:prSet>
      <dgm:spPr/>
    </dgm:pt>
  </dgm:ptLst>
  <dgm:cxnLst>
    <dgm:cxn modelId="{478EF900-1B36-417A-8007-CF7F27740614}" srcId="{18A89858-01D9-4089-B4ED-E059F3758E5F}" destId="{64282802-4584-47C4-809E-D0328B4EDA54}" srcOrd="2" destOrd="0" parTransId="{06144BDA-EA65-4FEC-9DBB-6920F3E74C58}" sibTransId="{9E48795C-74E6-456A-ABF3-0E5631B0865C}"/>
    <dgm:cxn modelId="{4E799E07-13AD-46C3-829A-2AD2BAAD4B29}" type="presOf" srcId="{47DB5135-58CC-4A94-A031-BD15CD147D44}" destId="{1D76DBF9-8F19-4A88-8475-A902D91BDF43}" srcOrd="0" destOrd="2" presId="urn:microsoft.com/office/officeart/2005/8/layout/hList6"/>
    <dgm:cxn modelId="{B596230E-1FDD-4F78-AEBB-EA0237022CF3}" srcId="{D042E442-AB15-42EC-9B7E-1FC5D5286177}" destId="{2CBFCD81-D9EB-449B-BCD2-F3F53065737F}" srcOrd="4" destOrd="0" parTransId="{16CF09A0-16D5-486C-8272-95924D81C664}" sibTransId="{C49749D7-3629-4C4A-8F2D-6EB6C61A5C2A}"/>
    <dgm:cxn modelId="{FDB28311-4C62-4E04-BF98-F01238A54A79}" type="presOf" srcId="{92538521-C184-48D2-B2AA-1ABA4AABCF39}" destId="{E56AACAA-FB12-482D-824C-EC407E6A865F}" srcOrd="0" destOrd="1" presId="urn:microsoft.com/office/officeart/2005/8/layout/hList6"/>
    <dgm:cxn modelId="{86454E15-5406-4829-84A7-6B86F2D11818}" srcId="{1AD0D569-2F58-4BEB-BA6D-FF5B66C512DD}" destId="{E4AAA7F2-2119-4BAC-B596-F8FD822B87A4}" srcOrd="0" destOrd="0" parTransId="{C73FE424-87E7-4695-85D5-BFCE23459F21}" sibTransId="{88C5A384-AF7A-42AC-8697-CCAFD0CFAA62}"/>
    <dgm:cxn modelId="{94B50117-8C80-464F-968E-13613D8B224F}" srcId="{8D3CC381-D2F9-496B-AC53-3ACE038E3623}" destId="{AD559C2A-F6F1-4960-9729-02B16A10C1DB}" srcOrd="0" destOrd="0" parTransId="{2E2B29B9-ADCC-4D6A-A618-495349E8263A}" sibTransId="{94A91CA5-1660-4CD5-A84C-80FFED3D625A}"/>
    <dgm:cxn modelId="{39CD1D2C-5833-4989-A33C-A27E58739D7F}" type="presOf" srcId="{E1519D1A-9187-407D-B055-A593C4D5945B}" destId="{70D0DE41-2F78-466B-81C4-CA1FB4820C2B}" srcOrd="0" destOrd="0" presId="urn:microsoft.com/office/officeart/2005/8/layout/hList6"/>
    <dgm:cxn modelId="{086A4A2E-A2EE-430C-8D56-B79A2D9D821B}" type="presOf" srcId="{D042E442-AB15-42EC-9B7E-1FC5D5286177}" destId="{7FD91197-AD67-472E-8E25-DA46AC977949}" srcOrd="0" destOrd="0" presId="urn:microsoft.com/office/officeart/2005/8/layout/hList6"/>
    <dgm:cxn modelId="{D5F9F43A-BEE4-4500-AA38-B43B9B6F00EC}" type="presOf" srcId="{79C5A92D-0EB1-41D3-80A0-41776FB88348}" destId="{1D76DBF9-8F19-4A88-8475-A902D91BDF43}" srcOrd="0" destOrd="4" presId="urn:microsoft.com/office/officeart/2005/8/layout/hList6"/>
    <dgm:cxn modelId="{CA0CF33C-EF10-4BD4-A661-2E473DFA9DC1}" type="presOf" srcId="{B29E858E-143B-4CBB-BEFF-E6E42C1A9790}" destId="{E56AACAA-FB12-482D-824C-EC407E6A865F}" srcOrd="0" destOrd="2" presId="urn:microsoft.com/office/officeart/2005/8/layout/hList6"/>
    <dgm:cxn modelId="{63D30E5C-5700-4311-945F-FFCA6EA7CC00}" type="presOf" srcId="{1AD0D569-2F58-4BEB-BA6D-FF5B66C512DD}" destId="{219F7B9B-7FD1-463A-8BEF-D1BE0CD5E566}" srcOrd="0" destOrd="0" presId="urn:microsoft.com/office/officeart/2005/8/layout/hList6"/>
    <dgm:cxn modelId="{9DCB995F-FD01-4CA1-AB3F-F6B07C647D50}" type="presOf" srcId="{FCD55EAC-447B-4FA8-BAC1-BC034F1A42D8}" destId="{E56AACAA-FB12-482D-824C-EC407E6A865F}" srcOrd="0" destOrd="0" presId="urn:microsoft.com/office/officeart/2005/8/layout/hList6"/>
    <dgm:cxn modelId="{7A288745-90F2-46E4-9B09-DAD88AB4BE86}" srcId="{E1519D1A-9187-407D-B055-A593C4D5945B}" destId="{F1DA256B-628A-4508-9106-93B38D73DF33}" srcOrd="1" destOrd="0" parTransId="{37428794-A07D-495A-8F66-4AFC358B3DD7}" sibTransId="{AD0B3FCC-E7C4-491A-BBCC-0DEC4F402869}"/>
    <dgm:cxn modelId="{0A047B4B-C525-4F98-B7EF-D0140F0B918A}" srcId="{18A89858-01D9-4089-B4ED-E059F3758E5F}" destId="{218AE865-8FA8-4322-A964-62F75BD93268}" srcOrd="0" destOrd="0" parTransId="{80F57650-6026-4498-8103-24318084B18E}" sibTransId="{5FEFF23E-3E87-4742-A2AE-FEBD384A43AD}"/>
    <dgm:cxn modelId="{AEB6C76B-F2A5-4532-9821-20244D2610CF}" type="presOf" srcId="{18A89858-01D9-4089-B4ED-E059F3758E5F}" destId="{1D76DBF9-8F19-4A88-8475-A902D91BDF43}" srcOrd="0" destOrd="0" presId="urn:microsoft.com/office/officeart/2005/8/layout/hList6"/>
    <dgm:cxn modelId="{5F3DC26C-ED23-466F-87B8-42F920429033}" srcId="{2CBFCD81-D9EB-449B-BCD2-F3F53065737F}" destId="{18350001-378C-4E84-BB00-9DF313AAF3F2}" srcOrd="0" destOrd="0" parTransId="{5A5182F3-E7C7-4EC6-9A2D-448ED5FE232E}" sibTransId="{6D34A06B-C0E8-43D5-A35B-3BA88ADDA7FF}"/>
    <dgm:cxn modelId="{F332076F-9AF5-47DA-82F2-2396D0F0B44F}" type="presOf" srcId="{64282802-4584-47C4-809E-D0328B4EDA54}" destId="{1D76DBF9-8F19-4A88-8475-A902D91BDF43}" srcOrd="0" destOrd="3" presId="urn:microsoft.com/office/officeart/2005/8/layout/hList6"/>
    <dgm:cxn modelId="{B940B670-B0FD-4CE4-B91D-42F69871FCA5}" srcId="{2CBFCD81-D9EB-449B-BCD2-F3F53065737F}" destId="{7AC02E05-EAF7-4386-9F00-8904D8C20B36}" srcOrd="1" destOrd="0" parTransId="{534B58EF-2947-420D-9184-FF70ECA77648}" sibTransId="{3ECC8F35-F49F-4761-91F7-159F8C87A14A}"/>
    <dgm:cxn modelId="{70C37671-C824-4635-BF94-3D5179D50A0B}" srcId="{D042E442-AB15-42EC-9B7E-1FC5D5286177}" destId="{8D3CC381-D2F9-496B-AC53-3ACE038E3623}" srcOrd="6" destOrd="0" parTransId="{D0D688E0-6CD3-48FE-8005-5279261D8961}" sibTransId="{EA37B588-5CC6-4DED-AC4D-6617154F200D}"/>
    <dgm:cxn modelId="{7FE27177-A7EC-424C-9FA2-D99863F63191}" srcId="{D042E442-AB15-42EC-9B7E-1FC5D5286177}" destId="{E1519D1A-9187-407D-B055-A593C4D5945B}" srcOrd="2" destOrd="0" parTransId="{98D91A82-89B5-4AF0-BC5D-815AEBC0BDB8}" sibTransId="{0DA3D666-EDE5-4227-824D-7B2C3D5AD801}"/>
    <dgm:cxn modelId="{9E00B057-56A5-4871-B6D3-3A4E8BB3B552}" type="presOf" srcId="{8D3CC381-D2F9-496B-AC53-3ACE038E3623}" destId="{5916809D-EA10-41BC-9158-237527D29DF7}" srcOrd="0" destOrd="0" presId="urn:microsoft.com/office/officeart/2005/8/layout/hList6"/>
    <dgm:cxn modelId="{91873C86-8E33-49CF-BC33-290F33605B47}" type="presOf" srcId="{AD559C2A-F6F1-4960-9729-02B16A10C1DB}" destId="{5916809D-EA10-41BC-9158-237527D29DF7}" srcOrd="0" destOrd="1" presId="urn:microsoft.com/office/officeart/2005/8/layout/hList6"/>
    <dgm:cxn modelId="{3F71B186-64B6-44A1-9C7B-6AA48A3F55CF}" type="presOf" srcId="{4D1AC570-1F25-4E84-A51E-56B04AB19BEF}" destId="{80A14A65-5D0D-411D-B7B4-B1E7416FFC95}" srcOrd="0" destOrd="2" presId="urn:microsoft.com/office/officeart/2005/8/layout/hList6"/>
    <dgm:cxn modelId="{3124C992-689D-4B6C-86E5-A5476FFFD9CE}" type="presOf" srcId="{4D6DA3B9-7D41-4419-864D-DA2C54B1732B}" destId="{80A14A65-5D0D-411D-B7B4-B1E7416FFC95}" srcOrd="0" destOrd="0" presId="urn:microsoft.com/office/officeart/2005/8/layout/hList6"/>
    <dgm:cxn modelId="{0DB4259C-D878-49EA-911C-B9910D8C0138}" srcId="{D042E442-AB15-42EC-9B7E-1FC5D5286177}" destId="{4D6DA3B9-7D41-4419-864D-DA2C54B1732B}" srcOrd="3" destOrd="0" parTransId="{0CDA0BFF-EA34-41E7-84D1-2924E5BB8284}" sibTransId="{65FDA0C0-CBCC-4E36-9634-F2A240C02373}"/>
    <dgm:cxn modelId="{951A9E9C-17DF-4874-A9DC-8273B14A332C}" srcId="{D042E442-AB15-42EC-9B7E-1FC5D5286177}" destId="{1AD0D569-2F58-4BEB-BA6D-FF5B66C512DD}" srcOrd="5" destOrd="0" parTransId="{FE91BF51-4356-418B-8B1B-D1192D30707B}" sibTransId="{DB8B705E-D942-49D4-8857-80E1B930550C}"/>
    <dgm:cxn modelId="{AD726AA2-52AB-467C-A494-7E6D5912BA92}" srcId="{D042E442-AB15-42EC-9B7E-1FC5D5286177}" destId="{FCD55EAC-447B-4FA8-BAC1-BC034F1A42D8}" srcOrd="1" destOrd="0" parTransId="{8FF0C707-A9B2-4B3B-B1D9-434FBD452834}" sibTransId="{7E226D30-3813-4A7F-80E7-289533A94E80}"/>
    <dgm:cxn modelId="{3BF221A3-D635-435B-BCFC-5045082F2648}" srcId="{4D6DA3B9-7D41-4419-864D-DA2C54B1732B}" destId="{E5EC34BE-5581-4F3B-A997-B6BC806BF536}" srcOrd="0" destOrd="0" parTransId="{9E8F1C6B-AB89-4D32-9A56-36C2909CBFF3}" sibTransId="{35CBE451-4BE2-420B-BB20-B5D59D570A81}"/>
    <dgm:cxn modelId="{CAA140A3-5A28-4FF4-B2AD-688D94C92D06}" srcId="{D042E442-AB15-42EC-9B7E-1FC5D5286177}" destId="{18A89858-01D9-4089-B4ED-E059F3758E5F}" srcOrd="0" destOrd="0" parTransId="{30433BCD-261B-45A7-AD8A-C459738BAEE3}" sibTransId="{9DA96555-B012-4295-BC71-67502692F6E9}"/>
    <dgm:cxn modelId="{7B7D30A5-D2A6-4E19-BAEA-F23AB1BCB9E5}" type="presOf" srcId="{18350001-378C-4E84-BB00-9DF313AAF3F2}" destId="{9C30F08D-5E71-4305-931C-8FBAA740FE27}" srcOrd="0" destOrd="1" presId="urn:microsoft.com/office/officeart/2005/8/layout/hList6"/>
    <dgm:cxn modelId="{33DAF4B3-5AF7-44A6-90AE-A46B4F70BCFC}" srcId="{FCD55EAC-447B-4FA8-BAC1-BC034F1A42D8}" destId="{B29E858E-143B-4CBB-BEFF-E6E42C1A9790}" srcOrd="1" destOrd="0" parTransId="{C5C0C025-28B6-45C6-9E63-A31F545A9D5F}" sibTransId="{A55A7832-8B44-4EAE-99C9-2C37F7A62C63}"/>
    <dgm:cxn modelId="{BA6D75B4-60EA-4194-B3AB-992BB4235D01}" srcId="{E1519D1A-9187-407D-B055-A593C4D5945B}" destId="{CA804603-D951-4D2A-85E2-3A7E64BEA011}" srcOrd="0" destOrd="0" parTransId="{836BD17B-9106-46F0-AD17-306AE609EA99}" sibTransId="{0E8B7EDE-5D1C-453A-B07C-8BF4DECE2AC2}"/>
    <dgm:cxn modelId="{40AB52BF-3B84-41BC-80E4-D224A75621FC}" type="presOf" srcId="{E4AAA7F2-2119-4BAC-B596-F8FD822B87A4}" destId="{219F7B9B-7FD1-463A-8BEF-D1BE0CD5E566}" srcOrd="0" destOrd="1" presId="urn:microsoft.com/office/officeart/2005/8/layout/hList6"/>
    <dgm:cxn modelId="{833FC0C5-D0A9-4BE8-B1AD-D8D9CD642555}" srcId="{FCD55EAC-447B-4FA8-BAC1-BC034F1A42D8}" destId="{92538521-C184-48D2-B2AA-1ABA4AABCF39}" srcOrd="0" destOrd="0" parTransId="{BFBEB65D-CF6F-4B5A-BD5D-5D2ACF9799AE}" sibTransId="{2BF4D7BA-7EF6-48E3-ABCF-B612D008E1A1}"/>
    <dgm:cxn modelId="{842459C7-5EE7-44AF-9E86-0ED9453B65D3}" srcId="{18A89858-01D9-4089-B4ED-E059F3758E5F}" destId="{79C5A92D-0EB1-41D3-80A0-41776FB88348}" srcOrd="3" destOrd="0" parTransId="{235BED6B-D7D6-4D90-A783-DFCD149A5721}" sibTransId="{91DB98BD-1772-47DB-ACB0-91EF2EC0DD14}"/>
    <dgm:cxn modelId="{072D87DB-DF78-4084-B847-21FD3E7F133C}" srcId="{18A89858-01D9-4089-B4ED-E059F3758E5F}" destId="{47DB5135-58CC-4A94-A031-BD15CD147D44}" srcOrd="1" destOrd="0" parTransId="{D96E65A1-24C0-4C96-8682-EB0960B55E2A}" sibTransId="{91589069-ABF1-44DC-9E16-C736F14A4CB6}"/>
    <dgm:cxn modelId="{F7DCD4EA-B9F7-46CD-94F1-598B7C6B6454}" type="presOf" srcId="{2CBFCD81-D9EB-449B-BCD2-F3F53065737F}" destId="{9C30F08D-5E71-4305-931C-8FBAA740FE27}" srcOrd="0" destOrd="0" presId="urn:microsoft.com/office/officeart/2005/8/layout/hList6"/>
    <dgm:cxn modelId="{0D1168F0-1F35-457E-961D-954F90F3CBC5}" srcId="{4D6DA3B9-7D41-4419-864D-DA2C54B1732B}" destId="{4D1AC570-1F25-4E84-A51E-56B04AB19BEF}" srcOrd="1" destOrd="0" parTransId="{6C091677-7A32-44B3-907A-7BFBA72B5282}" sibTransId="{8F19A264-4435-41F1-8EF1-154BF1797D1B}"/>
    <dgm:cxn modelId="{C51841F4-651D-4554-90E0-BB317DCF3E24}" type="presOf" srcId="{7AC02E05-EAF7-4386-9F00-8904D8C20B36}" destId="{9C30F08D-5E71-4305-931C-8FBAA740FE27}" srcOrd="0" destOrd="2" presId="urn:microsoft.com/office/officeart/2005/8/layout/hList6"/>
    <dgm:cxn modelId="{C39873F8-BA63-4FE6-AB22-B3FDEEB79CC9}" type="presOf" srcId="{E5EC34BE-5581-4F3B-A997-B6BC806BF536}" destId="{80A14A65-5D0D-411D-B7B4-B1E7416FFC95}" srcOrd="0" destOrd="1" presId="urn:microsoft.com/office/officeart/2005/8/layout/hList6"/>
    <dgm:cxn modelId="{7FBBA2F8-DC61-4110-B306-A7D3A3933B3B}" type="presOf" srcId="{218AE865-8FA8-4322-A964-62F75BD93268}" destId="{1D76DBF9-8F19-4A88-8475-A902D91BDF43}" srcOrd="0" destOrd="1" presId="urn:microsoft.com/office/officeart/2005/8/layout/hList6"/>
    <dgm:cxn modelId="{D8F2E2F8-AE10-4F82-AB16-9088E88F17AC}" type="presOf" srcId="{CA804603-D951-4D2A-85E2-3A7E64BEA011}" destId="{70D0DE41-2F78-466B-81C4-CA1FB4820C2B}" srcOrd="0" destOrd="1" presId="urn:microsoft.com/office/officeart/2005/8/layout/hList6"/>
    <dgm:cxn modelId="{EF4251F9-44A9-4B7C-87A2-D82C34F50640}" type="presOf" srcId="{F1DA256B-628A-4508-9106-93B38D73DF33}" destId="{70D0DE41-2F78-466B-81C4-CA1FB4820C2B}" srcOrd="0" destOrd="2" presId="urn:microsoft.com/office/officeart/2005/8/layout/hList6"/>
    <dgm:cxn modelId="{41356B93-7163-4181-971F-6D0E6F67C009}" type="presParOf" srcId="{7FD91197-AD67-472E-8E25-DA46AC977949}" destId="{1D76DBF9-8F19-4A88-8475-A902D91BDF43}" srcOrd="0" destOrd="0" presId="urn:microsoft.com/office/officeart/2005/8/layout/hList6"/>
    <dgm:cxn modelId="{A4C437D4-A64B-45A0-A221-1EF56D8C5A2B}" type="presParOf" srcId="{7FD91197-AD67-472E-8E25-DA46AC977949}" destId="{03A760FD-4F69-448B-B32C-8AB5EFF5B3D8}" srcOrd="1" destOrd="0" presId="urn:microsoft.com/office/officeart/2005/8/layout/hList6"/>
    <dgm:cxn modelId="{C491487D-75D5-45DC-893B-926F14D015B9}" type="presParOf" srcId="{7FD91197-AD67-472E-8E25-DA46AC977949}" destId="{E56AACAA-FB12-482D-824C-EC407E6A865F}" srcOrd="2" destOrd="0" presId="urn:microsoft.com/office/officeart/2005/8/layout/hList6"/>
    <dgm:cxn modelId="{0A68754D-F69D-47F3-8393-D2A1139F8FCA}" type="presParOf" srcId="{7FD91197-AD67-472E-8E25-DA46AC977949}" destId="{DA8515DF-2D8B-438F-A482-84B856892203}" srcOrd="3" destOrd="0" presId="urn:microsoft.com/office/officeart/2005/8/layout/hList6"/>
    <dgm:cxn modelId="{2148B09E-E489-4F06-87E7-F0D7F964AAE8}" type="presParOf" srcId="{7FD91197-AD67-472E-8E25-DA46AC977949}" destId="{70D0DE41-2F78-466B-81C4-CA1FB4820C2B}" srcOrd="4" destOrd="0" presId="urn:microsoft.com/office/officeart/2005/8/layout/hList6"/>
    <dgm:cxn modelId="{7A2E9C75-9289-4E3B-9D09-39E86FD05D79}" type="presParOf" srcId="{7FD91197-AD67-472E-8E25-DA46AC977949}" destId="{B4FA4BE9-D60A-46CE-B933-3DB28333FC47}" srcOrd="5" destOrd="0" presId="urn:microsoft.com/office/officeart/2005/8/layout/hList6"/>
    <dgm:cxn modelId="{6026BE07-04F3-42E0-A527-2F5E7A87B19B}" type="presParOf" srcId="{7FD91197-AD67-472E-8E25-DA46AC977949}" destId="{80A14A65-5D0D-411D-B7B4-B1E7416FFC95}" srcOrd="6" destOrd="0" presId="urn:microsoft.com/office/officeart/2005/8/layout/hList6"/>
    <dgm:cxn modelId="{6EE15548-CD87-4252-B332-66659E8062B9}" type="presParOf" srcId="{7FD91197-AD67-472E-8E25-DA46AC977949}" destId="{D187F1F8-1582-4158-9331-DAC11456658A}" srcOrd="7" destOrd="0" presId="urn:microsoft.com/office/officeart/2005/8/layout/hList6"/>
    <dgm:cxn modelId="{74825E95-1BF8-4EE9-AA59-3B22ABEB3AB9}" type="presParOf" srcId="{7FD91197-AD67-472E-8E25-DA46AC977949}" destId="{9C30F08D-5E71-4305-931C-8FBAA740FE27}" srcOrd="8" destOrd="0" presId="urn:microsoft.com/office/officeart/2005/8/layout/hList6"/>
    <dgm:cxn modelId="{E917DACF-2324-475C-A771-581B905D5D29}" type="presParOf" srcId="{7FD91197-AD67-472E-8E25-DA46AC977949}" destId="{47765650-7A2D-43D9-A859-333F068786AE}" srcOrd="9" destOrd="0" presId="urn:microsoft.com/office/officeart/2005/8/layout/hList6"/>
    <dgm:cxn modelId="{FBF3FC86-B46E-4889-ADA8-71B5E8146FFE}" type="presParOf" srcId="{7FD91197-AD67-472E-8E25-DA46AC977949}" destId="{219F7B9B-7FD1-463A-8BEF-D1BE0CD5E566}" srcOrd="10" destOrd="0" presId="urn:microsoft.com/office/officeart/2005/8/layout/hList6"/>
    <dgm:cxn modelId="{28F6281A-49B9-4E46-8D33-C7C9A0B9DCD1}" type="presParOf" srcId="{7FD91197-AD67-472E-8E25-DA46AC977949}" destId="{5004C872-B042-4F1E-8983-C752EA98F4C7}" srcOrd="11" destOrd="0" presId="urn:microsoft.com/office/officeart/2005/8/layout/hList6"/>
    <dgm:cxn modelId="{879D6D94-6251-4635-9DE7-943CF46E1417}" type="presParOf" srcId="{7FD91197-AD67-472E-8E25-DA46AC977949}" destId="{5916809D-EA10-41BC-9158-237527D29DF7}" srcOrd="12" destOrd="0" presId="urn:microsoft.com/office/officeart/2005/8/layout/hList6"/>
  </dgm:cxnLst>
  <dgm:bg>
    <a:effectLst>
      <a:softEdge rad="635000"/>
    </a:effectLst>
  </dgm:bg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712075" cy="1998980"/>
        <a:chOff x="0" y="0"/>
        <a:chExt cx="7712075" cy="1998980"/>
      </a:xfrm>
      <a:scene3d>
        <a:camera prst="perspectiveRelaxedModerately" zoom="92000"/>
        <a:lightRig rig="balanced" dir="t">
          <a:rot lat="0" lon="0" rev="12700000"/>
        </a:lightRig>
      </a:scene3d>
    </dsp:grpSpPr>
    <dsp:sp modelId="{1D76DBF9-8F19-4A88-8475-A902D91BDF43}">
      <dsp:nvSpPr>
        <dsp:cNvPr id="3" name="流程图: 手动操作 2"/>
        <dsp:cNvSpPr/>
      </dsp:nvSpPr>
      <dsp:spPr bwMode="white">
        <a:xfrm rot="-5400000">
          <a:off x="-481901" y="481901"/>
          <a:ext cx="1998980" cy="1035178"/>
        </a:xfrm>
        <a:prstGeom prst="flowChartManualOperation">
          <a:avLst/>
        </a:prstGeom>
        <a:sp3d prstMaterial="plastic">
          <a:bevelT w="50800" h="50800"/>
          <a:bevelB w="50800" h="50800"/>
        </a:sp3d>
      </dsp:spPr>
      <dsp:style>
        <a:lnRef idx="0">
          <a:schemeClr val="lt1"/>
        </a:lnRef>
        <a:fillRef idx="1">
          <a:schemeClr val="accent4">
            <a:hueOff val="0"/>
            <a:satOff val="0"/>
            <a:lumOff val="0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5400000" lIns="76200" tIns="0" rIns="1524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i="0" dirty="0">
              <a:latin typeface="+mj-ea"/>
              <a:ea typeface="+mj-ea"/>
            </a:rPr>
            <a:t>音乐治疗</a:t>
          </a:r>
          <a:endParaRPr lang="zh-CN" altLang="en-US" sz="1200" b="1" i="0" dirty="0">
            <a:latin typeface="+mj-ea"/>
            <a:ea typeface="+mj-ea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rPr>
            <a:t>实施简便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rPr>
            <a:t>成本较低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rPr>
            <a:t>安全舒适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rPr>
            <a:t>无副作用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 rot="-5400000">
        <a:off x="-481901" y="481901"/>
        <a:ext cx="1998980" cy="1035178"/>
      </dsp:txXfrm>
    </dsp:sp>
    <dsp:sp modelId="{E56AACAA-FB12-482D-824C-EC407E6A865F}">
      <dsp:nvSpPr>
        <dsp:cNvPr id="4" name="流程图: 手动操作 3"/>
        <dsp:cNvSpPr/>
      </dsp:nvSpPr>
      <dsp:spPr bwMode="white">
        <a:xfrm rot="-5400000">
          <a:off x="630915" y="481901"/>
          <a:ext cx="1998980" cy="1035178"/>
        </a:xfrm>
        <a:prstGeom prst="flowChartManualOperation">
          <a:avLst/>
        </a:prstGeom>
        <a:sp3d prstMaterial="plastic">
          <a:bevelT w="50800" h="50800"/>
          <a:bevelB w="50800" h="50800"/>
        </a:sp3d>
      </dsp:spPr>
      <dsp:style>
        <a:lnRef idx="0">
          <a:schemeClr val="lt1"/>
        </a:lnRef>
        <a:fillRef idx="1">
          <a:schemeClr val="accent4">
            <a:hueOff val="1730000"/>
            <a:satOff val="-7973"/>
            <a:lumOff val="261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5400000" lIns="76200" tIns="0" rIns="1524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i="0" dirty="0">
              <a:latin typeface="+mj-ea"/>
              <a:ea typeface="+mj-ea"/>
            </a:rPr>
            <a:t>数字技术</a:t>
          </a:r>
          <a:endParaRPr lang="zh-CN" altLang="en-US" sz="1200" b="1" i="0" dirty="0">
            <a:latin typeface="+mj-ea"/>
            <a:ea typeface="+mj-ea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更精确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更高效</a:t>
          </a:r>
        </a:p>
      </dsp:txBody>
      <dsp:txXfrm rot="-5400000">
        <a:off x="630915" y="481901"/>
        <a:ext cx="1998980" cy="1035178"/>
      </dsp:txXfrm>
    </dsp:sp>
    <dsp:sp modelId="{70D0DE41-2F78-466B-81C4-CA1FB4820C2B}">
      <dsp:nvSpPr>
        <dsp:cNvPr id="5" name="流程图: 手动操作 4"/>
        <dsp:cNvSpPr/>
      </dsp:nvSpPr>
      <dsp:spPr bwMode="white">
        <a:xfrm rot="-5400000">
          <a:off x="1743731" y="481901"/>
          <a:ext cx="1998980" cy="1035178"/>
        </a:xfrm>
        <a:prstGeom prst="flowChartManualOperation">
          <a:avLst/>
        </a:prstGeom>
        <a:sp3d prstMaterial="plastic">
          <a:bevelT w="50800" h="50800"/>
          <a:bevelB w="50800" h="50800"/>
        </a:sp3d>
      </dsp:spPr>
      <dsp:style>
        <a:lnRef idx="0">
          <a:schemeClr val="lt1"/>
        </a:lnRef>
        <a:fillRef idx="1">
          <a:schemeClr val="accent4">
            <a:hueOff val="3460000"/>
            <a:satOff val="-15947"/>
            <a:lumOff val="523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5400000" lIns="76200" tIns="0" rIns="1524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i="0" dirty="0">
              <a:latin typeface="+mj-ea"/>
              <a:ea typeface="+mj-ea"/>
            </a:rPr>
            <a:t>线上平台</a:t>
          </a:r>
          <a:endParaRPr lang="zh-CN" altLang="en-US" sz="1200" b="1" i="0" dirty="0">
            <a:latin typeface="+mj-ea"/>
            <a:ea typeface="+mj-ea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更方便多专家联动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更高效信息共享</a:t>
          </a:r>
        </a:p>
      </dsp:txBody>
      <dsp:txXfrm rot="-5400000">
        <a:off x="1743731" y="481901"/>
        <a:ext cx="1998980" cy="1035178"/>
      </dsp:txXfrm>
    </dsp:sp>
    <dsp:sp modelId="{80A14A65-5D0D-411D-B7B4-B1E7416FFC95}">
      <dsp:nvSpPr>
        <dsp:cNvPr id="6" name="流程图: 手动操作 5"/>
        <dsp:cNvSpPr/>
      </dsp:nvSpPr>
      <dsp:spPr bwMode="white">
        <a:xfrm rot="-5400000">
          <a:off x="2856548" y="481901"/>
          <a:ext cx="1998980" cy="1035178"/>
        </a:xfrm>
        <a:prstGeom prst="flowChartManualOperation">
          <a:avLst/>
        </a:prstGeom>
        <a:sp3d prstMaterial="plastic">
          <a:bevelT w="50800" h="50800"/>
          <a:bevelB w="50800" h="50800"/>
        </a:sp3d>
      </dsp:spPr>
      <dsp:style>
        <a:lnRef idx="0">
          <a:schemeClr val="lt1"/>
        </a:lnRef>
        <a:fillRef idx="1">
          <a:schemeClr val="accent4">
            <a:hueOff val="5190000"/>
            <a:satOff val="-23921"/>
            <a:lumOff val="784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5400000" lIns="76200" tIns="0" rIns="1524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i="0" dirty="0">
              <a:latin typeface="+mj-ea"/>
              <a:ea typeface="+mj-ea"/>
            </a:rPr>
            <a:t>评估项目</a:t>
          </a:r>
          <a:endParaRPr lang="zh-CN" altLang="en-US" sz="1200" b="1" i="0" dirty="0">
            <a:latin typeface="+mj-ea"/>
            <a:ea typeface="+mj-ea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全面多维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长期追踪检测</a:t>
          </a:r>
        </a:p>
      </dsp:txBody>
      <dsp:txXfrm rot="-5400000">
        <a:off x="2856548" y="481901"/>
        <a:ext cx="1998980" cy="1035178"/>
      </dsp:txXfrm>
    </dsp:sp>
    <dsp:sp modelId="{9C30F08D-5E71-4305-931C-8FBAA740FE27}">
      <dsp:nvSpPr>
        <dsp:cNvPr id="7" name="流程图: 手动操作 6"/>
        <dsp:cNvSpPr/>
      </dsp:nvSpPr>
      <dsp:spPr bwMode="white">
        <a:xfrm rot="-5400000">
          <a:off x="3969364" y="481901"/>
          <a:ext cx="1998980" cy="1035178"/>
        </a:xfrm>
        <a:prstGeom prst="flowChartManualOperation">
          <a:avLst/>
        </a:prstGeom>
        <a:sp3d prstMaterial="plastic">
          <a:bevelT w="50800" h="50800"/>
          <a:bevelB w="50800" h="50800"/>
        </a:sp3d>
      </dsp:spPr>
      <dsp:style>
        <a:lnRef idx="0">
          <a:schemeClr val="lt1"/>
        </a:lnRef>
        <a:fillRef idx="1">
          <a:schemeClr val="accent4">
            <a:hueOff val="6920000"/>
            <a:satOff val="-31894"/>
            <a:lumOff val="1046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5400000" lIns="76200" tIns="0" rIns="1524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i="0" dirty="0">
              <a:effectLst/>
              <a:latin typeface="+mj-ea"/>
              <a:ea typeface="+mj-ea"/>
              <a:cs typeface="Times New Roman" panose="02020603050405020304" pitchFamily="18" charset="0"/>
            </a:rPr>
            <a:t>个性化治疗方案</a:t>
          </a:r>
          <a:endParaRPr lang="zh-CN" altLang="en-US" sz="1200" b="1" i="0" dirty="0">
            <a:effectLst/>
            <a:latin typeface="+mj-ea"/>
            <a:ea typeface="+mj-ea"/>
            <a:cs typeface="Times New Roman" panose="02020603050405020304" pitchFamily="18" charset="0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更具针对性</a:t>
          </a:r>
          <a:endParaRPr lang="zh-CN" altLang="en-US" sz="1200" dirty="0">
            <a:latin typeface="等线" panose="02010600030101010101" pitchFamily="2" charset="-122"/>
            <a:ea typeface="等线" panose="02010600030101010101" pitchFamily="2" charset="-122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更精准有效</a:t>
          </a:r>
        </a:p>
      </dsp:txBody>
      <dsp:txXfrm rot="-5400000">
        <a:off x="3969364" y="481901"/>
        <a:ext cx="1998980" cy="1035178"/>
      </dsp:txXfrm>
    </dsp:sp>
    <dsp:sp modelId="{219F7B9B-7FD1-463A-8BEF-D1BE0CD5E566}">
      <dsp:nvSpPr>
        <dsp:cNvPr id="8" name="流程图: 手动操作 7"/>
        <dsp:cNvSpPr/>
      </dsp:nvSpPr>
      <dsp:spPr bwMode="white">
        <a:xfrm rot="-5400000">
          <a:off x="5082180" y="481901"/>
          <a:ext cx="1998980" cy="1035178"/>
        </a:xfrm>
        <a:prstGeom prst="flowChartManualOperation">
          <a:avLst/>
        </a:prstGeom>
        <a:sp3d prstMaterial="plastic">
          <a:bevelT w="50800" h="50800"/>
          <a:bevelB w="50800" h="50800"/>
        </a:sp3d>
      </dsp:spPr>
      <dsp:style>
        <a:lnRef idx="0">
          <a:schemeClr val="lt1"/>
        </a:lnRef>
        <a:fillRef idx="1">
          <a:schemeClr val="accent4">
            <a:hueOff val="8650000"/>
            <a:satOff val="-39868"/>
            <a:lumOff val="1307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5400000" lIns="76200" tIns="0" rIns="1524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i="0" dirty="0">
              <a:effectLst/>
              <a:latin typeface="+mj-ea"/>
              <a:ea typeface="+mj-ea"/>
              <a:cs typeface="Times New Roman" panose="02020603050405020304" pitchFamily="18" charset="0"/>
            </a:rPr>
            <a:t>儿童化设计</a:t>
          </a:r>
          <a:endParaRPr lang="zh-CN" altLang="en-US" sz="1200" b="1" i="0" dirty="0">
            <a:effectLst/>
            <a:latin typeface="+mj-ea"/>
            <a:ea typeface="+mj-ea"/>
            <a:cs typeface="Times New Roman" panose="02020603050405020304" pitchFamily="18" charset="0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dirty="0">
              <a:latin typeface="等线" panose="02010600030101010101" pitchFamily="2" charset="-122"/>
              <a:ea typeface="等线" panose="02010600030101010101" pitchFamily="2" charset="-122"/>
            </a:rPr>
            <a:t>更好的用户使用体验</a:t>
          </a:r>
        </a:p>
      </dsp:txBody>
      <dsp:txXfrm rot="-5400000">
        <a:off x="5082180" y="481901"/>
        <a:ext cx="1998980" cy="1035178"/>
      </dsp:txXfrm>
    </dsp:sp>
    <dsp:sp modelId="{5916809D-EA10-41BC-9158-237527D29DF7}">
      <dsp:nvSpPr>
        <dsp:cNvPr id="9" name="流程图: 手动操作 8"/>
        <dsp:cNvSpPr/>
      </dsp:nvSpPr>
      <dsp:spPr bwMode="white">
        <a:xfrm rot="-5400000">
          <a:off x="6194996" y="481901"/>
          <a:ext cx="1998980" cy="1035178"/>
        </a:xfrm>
        <a:prstGeom prst="flowChartManualOperation">
          <a:avLst/>
        </a:prstGeom>
        <a:sp3d prstMaterial="plastic">
          <a:bevelT w="50800" h="50800"/>
          <a:bevelB w="50800" h="50800"/>
        </a:sp3d>
      </dsp:spPr>
      <dsp:style>
        <a:lnRef idx="0">
          <a:schemeClr val="lt1"/>
        </a:lnRef>
        <a:fillRef idx="1">
          <a:schemeClr val="accent4">
            <a:hueOff val="10380000"/>
            <a:satOff val="-47842"/>
            <a:lumOff val="1569"/>
            <a:alpha val="100000"/>
          </a:schemeClr>
        </a:fillRef>
        <a:effectRef idx="2">
          <a:scrgbClr r="0" g="0" b="0"/>
        </a:effectRef>
        <a:fontRef idx="minor">
          <a:schemeClr val="lt1"/>
        </a:fontRef>
      </dsp:style>
      <dsp:txBody>
        <a:bodyPr rot="5400000" lIns="76200" tIns="0" rIns="152400" bIns="0" anchor="t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dirty="0">
              <a:latin typeface="+mj-ea"/>
              <a:ea typeface="+mj-ea"/>
            </a:rPr>
            <a:t>广大的适用人群</a:t>
          </a:r>
          <a:endParaRPr lang="zh-CN" altLang="en-US" sz="1200" b="1" dirty="0">
            <a:latin typeface="+mj-ea"/>
            <a:ea typeface="+mj-ea"/>
          </a:endParaRPr>
        </a:p>
        <a:p>
          <a:pPr marL="114300" lvl="1" indent="-114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200" b="0" dirty="0">
              <a:latin typeface="+mj-ea"/>
              <a:ea typeface="+mj-ea"/>
            </a:rPr>
            <a:t>专为中国听障儿童所设计</a:t>
          </a:r>
          <a:endParaRPr lang="zh-CN" altLang="en-US" sz="1200" b="0" dirty="0">
            <a:latin typeface="等线" panose="02010600030101010101" pitchFamily="2" charset="-122"/>
            <a:ea typeface="等线" panose="02010600030101010101" pitchFamily="2" charset="-122"/>
          </a:endParaRPr>
        </a:p>
      </dsp:txBody>
      <dsp:txXfrm rot="-5400000">
        <a:off x="6194996" y="481901"/>
        <a:ext cx="1998980" cy="1035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旗黑-50S" panose="00020600040101010101" charset="-122"/>
              <a:ea typeface="汉仪旗黑-50S" panose="00020600040101010101" charset="-122"/>
              <a:cs typeface="汉仪旗黑-50S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F4BBD-AED4-4538-958E-47FA915997A3}" type="datetimeFigureOut">
              <a:rPr lang="zh-CN" altLang="en-US" smtClean="0">
                <a:cs typeface="汉仪旗黑-50S" panose="00020600040101010101" charset="-122"/>
              </a:rPr>
            </a:fld>
            <a:endParaRPr lang="zh-CN" altLang="en-US">
              <a:cs typeface="汉仪旗黑-50S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旗黑-50S" panose="00020600040101010101" charset="-122"/>
              <a:ea typeface="汉仪旗黑-50S" panose="00020600040101010101" charset="-122"/>
              <a:cs typeface="汉仪旗黑-50S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2AE2A-F74D-46B0-BA34-2C9E1D7C70E1}" type="slidenum">
              <a:rPr lang="zh-CN" altLang="en-US" smtClean="0">
                <a:cs typeface="汉仪旗黑-50S" panose="00020600040101010101" charset="-122"/>
              </a:rPr>
            </a:fld>
            <a:endParaRPr lang="zh-CN" altLang="en-US">
              <a:cs typeface="汉仪旗黑-50S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旗黑-50S" panose="00020600040101010101" charset="-122"/>
                <a:ea typeface="汉仪旗黑-50S" panose="00020600040101010101" charset="-122"/>
                <a:cs typeface="汉仪旗黑-50S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旗黑-50S" panose="00020600040101010101" charset="-122"/>
                <a:ea typeface="汉仪旗黑-50S" panose="00020600040101010101" charset="-122"/>
                <a:cs typeface="汉仪旗黑-50S" panose="00020600040101010101" charset="-122"/>
              </a:defRPr>
            </a:lvl1pPr>
          </a:lstStyle>
          <a:p>
            <a:fld id="{25AF560D-CCA5-4258-A522-EAABB6870B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旗黑-50S" panose="00020600040101010101" charset="-122"/>
                <a:ea typeface="汉仪旗黑-50S" panose="00020600040101010101" charset="-122"/>
                <a:cs typeface="汉仪旗黑-50S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旗黑-50S" panose="00020600040101010101" charset="-122"/>
                <a:ea typeface="汉仪旗黑-50S" panose="00020600040101010101" charset="-122"/>
                <a:cs typeface="汉仪旗黑-50S" panose="00020600040101010101" charset="-122"/>
              </a:defRPr>
            </a:lvl1pPr>
          </a:lstStyle>
          <a:p>
            <a:fld id="{200F122F-8FF9-47AD-AC95-6463B8E156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汉仪旗黑-50S" panose="00020600040101010101" charset="-122"/>
        <a:ea typeface="汉仪旗黑-50S" panose="00020600040101010101" charset="-122"/>
        <a:cs typeface="汉仪旗黑-50S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旗黑-50S" panose="00020600040101010101" charset="-122"/>
        <a:ea typeface="汉仪旗黑-50S" panose="00020600040101010101" charset="-122"/>
        <a:cs typeface="汉仪旗黑-50S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旗黑-50S" panose="00020600040101010101" charset="-122"/>
        <a:ea typeface="汉仪旗黑-50S" panose="00020600040101010101" charset="-122"/>
        <a:cs typeface="汉仪旗黑-50S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旗黑-50S" panose="00020600040101010101" charset="-122"/>
        <a:ea typeface="汉仪旗黑-50S" panose="00020600040101010101" charset="-122"/>
        <a:cs typeface="汉仪旗黑-50S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旗黑-50S" panose="00020600040101010101" charset="-122"/>
        <a:ea typeface="汉仪旗黑-50S" panose="00020600040101010101" charset="-122"/>
        <a:cs typeface="汉仪旗黑-50S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 userDrawn="1"/>
        </p:nvSpPr>
        <p:spPr>
          <a:xfrm>
            <a:off x="466628" y="1232453"/>
            <a:ext cx="3888187" cy="3395207"/>
          </a:xfrm>
          <a:prstGeom prst="roundRect">
            <a:avLst>
              <a:gd name="adj" fmla="val 3697"/>
            </a:avLst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zh-CN" altLang="en-US" sz="2400">
              <a:latin typeface="+mj-lt"/>
              <a:ea typeface="+mj-ea"/>
            </a:endParaRPr>
          </a:p>
        </p:txBody>
      </p:sp>
      <p:sp>
        <p:nvSpPr>
          <p:cNvPr id="3" name="图片占位符 4"/>
          <p:cNvSpPr>
            <a:spLocks noGrp="1"/>
          </p:cNvSpPr>
          <p:nvPr>
            <p:ph type="pic" sz="quarter" idx="10"/>
          </p:nvPr>
        </p:nvSpPr>
        <p:spPr>
          <a:xfrm>
            <a:off x="467621" y="1232780"/>
            <a:ext cx="3886201" cy="2016111"/>
          </a:xfrm>
          <a:prstGeom prst="roundRect">
            <a:avLst>
              <a:gd name="adj" fmla="val 5292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: 形状 8"/>
          <p:cNvSpPr/>
          <p:nvPr userDrawn="1"/>
        </p:nvSpPr>
        <p:spPr>
          <a:xfrm>
            <a:off x="0" y="3167743"/>
            <a:ext cx="1975758" cy="1975759"/>
          </a:xfrm>
          <a:custGeom>
            <a:avLst/>
            <a:gdLst>
              <a:gd name="connsiteX0" fmla="*/ 0 w 1975758"/>
              <a:gd name="connsiteY0" fmla="*/ 0 h 1975759"/>
              <a:gd name="connsiteX1" fmla="*/ 1975758 w 1975758"/>
              <a:gd name="connsiteY1" fmla="*/ 1975758 h 1975759"/>
              <a:gd name="connsiteX2" fmla="*/ 1975758 w 1975758"/>
              <a:gd name="connsiteY2" fmla="*/ 1975759 h 1975759"/>
              <a:gd name="connsiteX3" fmla="*/ 0 w 1975758"/>
              <a:gd name="connsiteY3" fmla="*/ 1975759 h 197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5758" h="1975759">
                <a:moveTo>
                  <a:pt x="0" y="0"/>
                </a:moveTo>
                <a:cubicBezTo>
                  <a:pt x="1091181" y="0"/>
                  <a:pt x="1975758" y="884577"/>
                  <a:pt x="1975758" y="1975758"/>
                </a:cubicBezTo>
                <a:lnTo>
                  <a:pt x="1975758" y="1975759"/>
                </a:lnTo>
                <a:lnTo>
                  <a:pt x="0" y="1975759"/>
                </a:ln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 defTabSz="914400"/>
            <a:endParaRPr lang="zh-CN" altLang="en-US" sz="2400">
              <a:latin typeface="+mj-lt"/>
              <a:ea typeface="+mj-ea"/>
            </a:endParaRPr>
          </a:p>
        </p:txBody>
      </p:sp>
      <p:sp>
        <p:nvSpPr>
          <p:cNvPr id="3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16937" y="1574031"/>
            <a:ext cx="2588400" cy="3302770"/>
          </a:xfrm>
          <a:custGeom>
            <a:avLst/>
            <a:gdLst>
              <a:gd name="connsiteX0" fmla="*/ 1294200 w 2588400"/>
              <a:gd name="connsiteY0" fmla="*/ 0 h 3302770"/>
              <a:gd name="connsiteX1" fmla="*/ 2588400 w 2588400"/>
              <a:gd name="connsiteY1" fmla="*/ 1294200 h 3302770"/>
              <a:gd name="connsiteX2" fmla="*/ 2588400 w 2588400"/>
              <a:gd name="connsiteY2" fmla="*/ 3302770 h 3302770"/>
              <a:gd name="connsiteX3" fmla="*/ 0 w 2588400"/>
              <a:gd name="connsiteY3" fmla="*/ 3302770 h 3302770"/>
              <a:gd name="connsiteX4" fmla="*/ 0 w 2588400"/>
              <a:gd name="connsiteY4" fmla="*/ 1294200 h 3302770"/>
              <a:gd name="connsiteX5" fmla="*/ 1294200 w 2588400"/>
              <a:gd name="connsiteY5" fmla="*/ 0 h 33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88400" h="3302770">
                <a:moveTo>
                  <a:pt x="1294200" y="0"/>
                </a:moveTo>
                <a:cubicBezTo>
                  <a:pt x="2008967" y="0"/>
                  <a:pt x="2588400" y="579433"/>
                  <a:pt x="2588400" y="1294200"/>
                </a:cubicBezTo>
                <a:lnTo>
                  <a:pt x="2588400" y="3302770"/>
                </a:lnTo>
                <a:lnTo>
                  <a:pt x="0" y="3302770"/>
                </a:lnTo>
                <a:lnTo>
                  <a:pt x="0" y="1294200"/>
                </a:lnTo>
                <a:cubicBezTo>
                  <a:pt x="0" y="579433"/>
                  <a:pt x="579433" y="0"/>
                  <a:pt x="12942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2"/>
          <p:cNvSpPr>
            <a:spLocks noGrp="1"/>
          </p:cNvSpPr>
          <p:nvPr>
            <p:ph type="pic" sz="quarter" idx="10"/>
          </p:nvPr>
        </p:nvSpPr>
        <p:spPr>
          <a:xfrm>
            <a:off x="228599" y="1012026"/>
            <a:ext cx="2667663" cy="1575788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3238169" y="1027929"/>
            <a:ext cx="2667663" cy="1575788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12"/>
          </p:nvPr>
        </p:nvSpPr>
        <p:spPr>
          <a:xfrm>
            <a:off x="6247736" y="1027929"/>
            <a:ext cx="2667663" cy="1575788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4630366"/>
            <a:ext cx="9144000" cy="513134"/>
          </a:xfrm>
          <a:prstGeom prst="rect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zh-CN" altLang="en-US" sz="2400">
              <a:latin typeface="+mj-lt"/>
              <a:ea typeface="+mj-ea"/>
            </a:endParaRPr>
          </a:p>
        </p:txBody>
      </p:sp>
    </p:spTree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2"/>
          <p:cNvSpPr>
            <a:spLocks noGrp="1"/>
          </p:cNvSpPr>
          <p:nvPr>
            <p:ph type="pic" sz="quarter" idx="10"/>
          </p:nvPr>
        </p:nvSpPr>
        <p:spPr>
          <a:xfrm>
            <a:off x="228601" y="3108049"/>
            <a:ext cx="2270761" cy="1425156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11"/>
          </p:nvPr>
        </p:nvSpPr>
        <p:spPr>
          <a:xfrm>
            <a:off x="2782981" y="2815254"/>
            <a:ext cx="3578041" cy="2010746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2"/>
          <p:cNvSpPr>
            <a:spLocks noGrp="1"/>
          </p:cNvSpPr>
          <p:nvPr>
            <p:ph type="pic" sz="quarter" idx="12"/>
          </p:nvPr>
        </p:nvSpPr>
        <p:spPr>
          <a:xfrm>
            <a:off x="6644641" y="3108049"/>
            <a:ext cx="2270761" cy="1425156"/>
          </a:xfrm>
          <a:prstGeom prst="roundRect">
            <a:avLst>
              <a:gd name="adj" fmla="val 0"/>
            </a:avLst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2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汉仪旗黑-50S" panose="00020600040101010101" charset="-122"/>
                <a:ea typeface="汉仪旗黑-50S" panose="00020600040101010101" charset="-122"/>
                <a:cs typeface="汉仪旗黑-50S" panose="00020600040101010101" charset="-122"/>
              </a:defRPr>
            </a:lvl1pPr>
          </a:lstStyle>
          <a:p>
            <a:fld id="{1A2542D6-DF36-4FFF-9449-A8CBB500CC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汉仪旗黑-50S" panose="00020600040101010101" charset="-122"/>
                <a:ea typeface="汉仪旗黑-50S" panose="00020600040101010101" charset="-122"/>
                <a:cs typeface="汉仪旗黑-50S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汉仪旗黑-50S" panose="00020600040101010101" charset="-122"/>
                <a:ea typeface="汉仪旗黑-50S" panose="00020600040101010101" charset="-122"/>
                <a:cs typeface="汉仪旗黑-50S" panose="00020600040101010101" charset="-122"/>
              </a:defRPr>
            </a:lvl1pPr>
          </a:lstStyle>
          <a:p>
            <a:fld id="{EF57DBD1-4D0D-4464-B15A-849967CA57E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</p:sldLayoutIdLst>
  <p:hf sldNum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汉仪旗黑-50S" panose="00020600040101010101" charset="-122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汉仪旗黑-50S" panose="00020600040101010101" charset="-122"/>
          <a:ea typeface="汉仪旗黑-50S" panose="00020600040101010101" charset="-122"/>
          <a:cs typeface="汉仪旗黑-50S" panose="00020600040101010101" charset="-122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旗黑-50S" panose="00020600040101010101" charset="-122"/>
          <a:ea typeface="汉仪旗黑-50S" panose="00020600040101010101" charset="-122"/>
          <a:cs typeface="汉仪旗黑-50S" panose="00020600040101010101" charset="-122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汉仪旗黑-50S" panose="00020600040101010101" charset="-122"/>
          <a:ea typeface="汉仪旗黑-50S" panose="00020600040101010101" charset="-122"/>
          <a:cs typeface="汉仪旗黑-50S" panose="00020600040101010101" charset="-122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汉仪旗黑-50S" panose="00020600040101010101" charset="-122"/>
          <a:ea typeface="汉仪旗黑-50S" panose="00020600040101010101" charset="-122"/>
          <a:cs typeface="汉仪旗黑-50S" panose="00020600040101010101" charset="-122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汉仪旗黑-50S" panose="00020600040101010101" charset="-122"/>
          <a:ea typeface="汉仪旗黑-50S" panose="00020600040101010101" charset="-122"/>
          <a:cs typeface="汉仪旗黑-50S" panose="00020600040101010101" charset="-122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10.jpeg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2.jpeg"/><Relationship Id="rId10" Type="http://schemas.openxmlformats.org/officeDocument/2006/relationships/image" Target="../media/image11.jpeg"/><Relationship Id="rId1" Type="http://schemas.openxmlformats.org/officeDocument/2006/relationships/tags" Target="../tags/tag1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0.jpeg"/><Relationship Id="rId11" Type="http://schemas.openxmlformats.org/officeDocument/2006/relationships/image" Target="../media/image14.jpeg"/><Relationship Id="rId10" Type="http://schemas.openxmlformats.org/officeDocument/2006/relationships/tags" Target="../tags/tag29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image" Target="../media/image20.jpe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8.xml"/><Relationship Id="rId5" Type="http://schemas.openxmlformats.org/officeDocument/2006/relationships/image" Target="../media/image22.png"/><Relationship Id="rId4" Type="http://schemas.openxmlformats.org/officeDocument/2006/relationships/tags" Target="../tags/tag37.xml"/><Relationship Id="rId3" Type="http://schemas.openxmlformats.org/officeDocument/2006/relationships/image" Target="../media/image21.jpe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tags" Target="../tags/tag39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tags" Target="../tags/tag42.xml"/><Relationship Id="rId3" Type="http://schemas.openxmlformats.org/officeDocument/2006/relationships/image" Target="../media/image25.png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tags" Target="../tags/tag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9" Type="http://schemas.openxmlformats.org/officeDocument/2006/relationships/slideLayout" Target="../slideLayouts/slideLayout59.xml"/><Relationship Id="rId18" Type="http://schemas.openxmlformats.org/officeDocument/2006/relationships/tags" Target="../tags/tag71.xml"/><Relationship Id="rId17" Type="http://schemas.openxmlformats.org/officeDocument/2006/relationships/tags" Target="../tags/tag70.xml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tags" Target="../tags/tag5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72.xml"/><Relationship Id="rId1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tags" Target="../tags/tag73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3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.jpe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tags" Target="../tags/tag5.xml"/><Relationship Id="rId4" Type="http://schemas.openxmlformats.org/officeDocument/2006/relationships/image" Target="../media/image4.jpe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_矩形 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>
            <p:custDataLst>
              <p:tags r:id="rId1"/>
            </p:custDataLst>
          </p:nvPr>
        </p:nvSpPr>
        <p:spPr>
          <a:xfrm>
            <a:off x="3253695" y="2911405"/>
            <a:ext cx="48271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zh-CN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智能化儿童听力健康</a:t>
            </a:r>
            <a:endParaRPr lang="zh-CN" altLang="en-US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685800">
              <a:defRPr/>
            </a:pPr>
            <a:r>
              <a:rPr lang="zh-CN" altLang="en-US" sz="20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筛查与音乐治疗平台</a:t>
            </a:r>
            <a:endParaRPr lang="en-US" altLang="zh-CN" sz="2000" b="1" kern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Oval 19"/>
          <p:cNvSpPr>
            <a:spLocks noChangeArrowheads="1"/>
          </p:cNvSpPr>
          <p:nvPr/>
        </p:nvSpPr>
        <p:spPr bwMode="auto">
          <a:xfrm>
            <a:off x="8932863" y="947739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Oval 20"/>
          <p:cNvSpPr>
            <a:spLocks noChangeArrowheads="1"/>
          </p:cNvSpPr>
          <p:nvPr/>
        </p:nvSpPr>
        <p:spPr bwMode="auto">
          <a:xfrm>
            <a:off x="8815388" y="947739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Oval 21"/>
          <p:cNvSpPr>
            <a:spLocks noChangeArrowheads="1"/>
          </p:cNvSpPr>
          <p:nvPr/>
        </p:nvSpPr>
        <p:spPr bwMode="auto">
          <a:xfrm>
            <a:off x="8932863" y="815976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" name="Oval 22"/>
          <p:cNvSpPr>
            <a:spLocks noChangeArrowheads="1"/>
          </p:cNvSpPr>
          <p:nvPr/>
        </p:nvSpPr>
        <p:spPr bwMode="auto">
          <a:xfrm>
            <a:off x="8815388" y="815976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Oval 23"/>
          <p:cNvSpPr>
            <a:spLocks noChangeArrowheads="1"/>
          </p:cNvSpPr>
          <p:nvPr/>
        </p:nvSpPr>
        <p:spPr bwMode="auto">
          <a:xfrm>
            <a:off x="8932863" y="684214"/>
            <a:ext cx="39688" cy="4127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Oval 24"/>
          <p:cNvSpPr>
            <a:spLocks noChangeArrowheads="1"/>
          </p:cNvSpPr>
          <p:nvPr/>
        </p:nvSpPr>
        <p:spPr bwMode="auto">
          <a:xfrm>
            <a:off x="8815388" y="684214"/>
            <a:ext cx="39688" cy="4127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Oval 25"/>
          <p:cNvSpPr>
            <a:spLocks noChangeArrowheads="1"/>
          </p:cNvSpPr>
          <p:nvPr/>
        </p:nvSpPr>
        <p:spPr bwMode="auto">
          <a:xfrm>
            <a:off x="8932863" y="554039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Oval 26"/>
          <p:cNvSpPr>
            <a:spLocks noChangeArrowheads="1"/>
          </p:cNvSpPr>
          <p:nvPr/>
        </p:nvSpPr>
        <p:spPr bwMode="auto">
          <a:xfrm>
            <a:off x="8815388" y="554039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Oval 27"/>
          <p:cNvSpPr>
            <a:spLocks noChangeArrowheads="1"/>
          </p:cNvSpPr>
          <p:nvPr/>
        </p:nvSpPr>
        <p:spPr bwMode="auto">
          <a:xfrm>
            <a:off x="8932863" y="422276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Oval 28"/>
          <p:cNvSpPr>
            <a:spLocks noChangeArrowheads="1"/>
          </p:cNvSpPr>
          <p:nvPr/>
        </p:nvSpPr>
        <p:spPr bwMode="auto">
          <a:xfrm>
            <a:off x="8815388" y="422276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Oval 29"/>
          <p:cNvSpPr>
            <a:spLocks noChangeArrowheads="1"/>
          </p:cNvSpPr>
          <p:nvPr/>
        </p:nvSpPr>
        <p:spPr bwMode="auto">
          <a:xfrm>
            <a:off x="8932863" y="290514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Oval 30"/>
          <p:cNvSpPr>
            <a:spLocks noChangeArrowheads="1"/>
          </p:cNvSpPr>
          <p:nvPr/>
        </p:nvSpPr>
        <p:spPr bwMode="auto">
          <a:xfrm>
            <a:off x="8815388" y="290514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0" name="Oval 31"/>
          <p:cNvSpPr>
            <a:spLocks noChangeArrowheads="1"/>
          </p:cNvSpPr>
          <p:nvPr/>
        </p:nvSpPr>
        <p:spPr bwMode="auto">
          <a:xfrm>
            <a:off x="8932863" y="158751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Oval 32"/>
          <p:cNvSpPr>
            <a:spLocks noChangeArrowheads="1"/>
          </p:cNvSpPr>
          <p:nvPr/>
        </p:nvSpPr>
        <p:spPr bwMode="auto">
          <a:xfrm>
            <a:off x="8815388" y="158751"/>
            <a:ext cx="39688" cy="39688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 rot="16200000">
            <a:off x="3485146" y="-979971"/>
            <a:ext cx="2006974" cy="4013948"/>
          </a:xfrm>
          <a:custGeom>
            <a:avLst/>
            <a:gdLst>
              <a:gd name="connsiteX0" fmla="*/ 0 w 2006974"/>
              <a:gd name="connsiteY0" fmla="*/ 0 h 4013948"/>
              <a:gd name="connsiteX1" fmla="*/ 2006974 w 2006974"/>
              <a:gd name="connsiteY1" fmla="*/ 2006974 h 4013948"/>
              <a:gd name="connsiteX2" fmla="*/ 0 w 2006974"/>
              <a:gd name="connsiteY2" fmla="*/ 4013948 h 4013948"/>
              <a:gd name="connsiteX3" fmla="*/ 0 w 2006974"/>
              <a:gd name="connsiteY3" fmla="*/ 3010461 h 4013948"/>
              <a:gd name="connsiteX4" fmla="*/ 1003487 w 2006974"/>
              <a:gd name="connsiteY4" fmla="*/ 2006974 h 4013948"/>
              <a:gd name="connsiteX5" fmla="*/ 0 w 2006974"/>
              <a:gd name="connsiteY5" fmla="*/ 1003487 h 401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974" h="4013948">
                <a:moveTo>
                  <a:pt x="0" y="0"/>
                </a:moveTo>
                <a:cubicBezTo>
                  <a:pt x="1108421" y="0"/>
                  <a:pt x="2006974" y="898553"/>
                  <a:pt x="2006974" y="2006974"/>
                </a:cubicBezTo>
                <a:cubicBezTo>
                  <a:pt x="2006974" y="3115395"/>
                  <a:pt x="1108421" y="4013948"/>
                  <a:pt x="0" y="4013948"/>
                </a:cubicBezTo>
                <a:lnTo>
                  <a:pt x="0" y="3010461"/>
                </a:lnTo>
                <a:cubicBezTo>
                  <a:pt x="554211" y="3010461"/>
                  <a:pt x="1003487" y="2561185"/>
                  <a:pt x="1003487" y="2006974"/>
                </a:cubicBezTo>
                <a:cubicBezTo>
                  <a:pt x="1003487" y="1452763"/>
                  <a:pt x="554211" y="1003487"/>
                  <a:pt x="0" y="100348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414" y="967583"/>
            <a:ext cx="1954435" cy="19544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服务介绍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777119" y="2323202"/>
            <a:ext cx="1223538" cy="368530"/>
            <a:chOff x="3838575" y="2712368"/>
            <a:chExt cx="1604974" cy="368530"/>
          </a:xfrm>
        </p:grpSpPr>
        <p:cxnSp>
          <p:nvCxnSpPr>
            <p:cNvPr id="39" name="直接连接符 38"/>
            <p:cNvCxnSpPr/>
            <p:nvPr>
              <p:custDataLst>
                <p:tags r:id="rId1"/>
              </p:custDataLst>
            </p:nvPr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>
              <p:custDataLst>
                <p:tags r:id="rId2"/>
              </p:custDataLst>
            </p:nvPr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>
              <p:custDataLst>
                <p:tags r:id="rId3"/>
              </p:custDataLst>
            </p:nvPr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4"/>
              </p:custDataLst>
            </p:nvPr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5"/>
              </p:custDataLst>
            </p:nvPr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2183130" y="1402080"/>
            <a:ext cx="2192655" cy="217614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822520" y="979859"/>
            <a:ext cx="623903" cy="623903"/>
            <a:chOff x="304800" y="673100"/>
            <a:chExt cx="4000500" cy="4000500"/>
          </a:xfrm>
          <a:solidFill>
            <a:schemeClr val="accent1">
              <a:lumMod val="75000"/>
            </a:schemeClr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9" name="同心圆 4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316095" y="2280285"/>
            <a:ext cx="547370" cy="570230"/>
            <a:chOff x="304800" y="673100"/>
            <a:chExt cx="4000500" cy="4000500"/>
          </a:xfrm>
          <a:solidFill>
            <a:schemeClr val="accent1">
              <a:lumMod val="75000"/>
            </a:schemeClr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2" name="同心圆 5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902781" y="3557989"/>
            <a:ext cx="623903" cy="623903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7" name="同心圆 5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5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2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椭圆 58"/>
          <p:cNvSpPr/>
          <p:nvPr/>
        </p:nvSpPr>
        <p:spPr>
          <a:xfrm>
            <a:off x="546478" y="1869747"/>
            <a:ext cx="1423450" cy="1423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0" name="TextBox 20"/>
          <p:cNvSpPr txBox="1"/>
          <p:nvPr/>
        </p:nvSpPr>
        <p:spPr>
          <a:xfrm>
            <a:off x="659765" y="2320290"/>
            <a:ext cx="1189990" cy="5924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个性化治疗方案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116320" y="993775"/>
            <a:ext cx="16052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评估结果出炉</a:t>
            </a:r>
            <a:endParaRPr lang="zh-CN" altLang="en-US" sz="1400" b="1"/>
          </a:p>
        </p:txBody>
      </p:sp>
      <p:sp>
        <p:nvSpPr>
          <p:cNvPr id="62" name="文本框 61"/>
          <p:cNvSpPr txBox="1"/>
          <p:nvPr/>
        </p:nvSpPr>
        <p:spPr>
          <a:xfrm>
            <a:off x="6580505" y="2510155"/>
            <a:ext cx="1156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个性化治疗方案</a:t>
            </a:r>
            <a:endParaRPr lang="zh-CN" altLang="en-US" sz="1400" b="1"/>
          </a:p>
        </p:txBody>
      </p:sp>
      <p:sp>
        <p:nvSpPr>
          <p:cNvPr id="63" name="文本框 62"/>
          <p:cNvSpPr txBox="1"/>
          <p:nvPr>
            <p:custDataLst>
              <p:tags r:id="rId6"/>
            </p:custDataLst>
          </p:nvPr>
        </p:nvSpPr>
        <p:spPr>
          <a:xfrm>
            <a:off x="6029325" y="4081145"/>
            <a:ext cx="1570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/>
              <a:t>可选择的治疗模式与音乐曲库</a:t>
            </a:r>
            <a:endParaRPr lang="zh-CN" altLang="en-US" sz="1400" b="1"/>
          </a:p>
        </p:txBody>
      </p:sp>
      <p:sp>
        <p:nvSpPr>
          <p:cNvPr id="64" name="文本框 63"/>
          <p:cNvSpPr txBox="1"/>
          <p:nvPr/>
        </p:nvSpPr>
        <p:spPr>
          <a:xfrm>
            <a:off x="2338705" y="1869440"/>
            <a:ext cx="19716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基于评估结果，为患者制定个性化的治疗方案，包括音乐治疗模式的选择、治疗曲库推荐等，以确保治疗的针对性和有效性。</a:t>
            </a:r>
            <a:endParaRPr lang="zh-CN" altLang="en-US" sz="1400"/>
          </a:p>
        </p:txBody>
      </p:sp>
      <p:pic>
        <p:nvPicPr>
          <p:cNvPr id="65" name="图片 64"/>
          <p:cNvPicPr/>
          <p:nvPr>
            <p:custDataLst>
              <p:tags r:id="rId7"/>
            </p:custDataLst>
          </p:nvPr>
        </p:nvPicPr>
        <p:blipFill>
          <a:blip r:embed="rId8"/>
          <a:srcRect l="3863" t="4412" r="4701" b="26555"/>
          <a:stretch>
            <a:fillRect/>
          </a:stretch>
        </p:blipFill>
        <p:spPr>
          <a:xfrm>
            <a:off x="4540885" y="3821430"/>
            <a:ext cx="1576070" cy="11499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" name="图片 7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17"/>
          <a:stretch>
            <a:fillRect/>
          </a:stretch>
        </p:blipFill>
        <p:spPr>
          <a:xfrm>
            <a:off x="4477385" y="588010"/>
            <a:ext cx="1635125" cy="143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图片 66"/>
          <p:cNvPicPr/>
          <p:nvPr/>
        </p:nvPicPr>
        <p:blipFill>
          <a:blip r:embed="rId11"/>
          <a:stretch>
            <a:fillRect/>
          </a:stretch>
        </p:blipFill>
        <p:spPr>
          <a:xfrm>
            <a:off x="4869180" y="2105660"/>
            <a:ext cx="1693545" cy="14725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服务介绍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1238885" y="675005"/>
            <a:ext cx="10007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>
                <a:ea typeface="微软雅黑" panose="020B0503020204020204" pitchFamily="34" charset="-122"/>
              </a:rPr>
              <a:t>治疗进展</a:t>
            </a:r>
            <a:endParaRPr lang="zh-CN" altLang="en-US" sz="1400" b="1" dirty="0">
              <a:ea typeface="微软雅黑" panose="020B0503020204020204" pitchFamily="34" charset="-122"/>
            </a:endParaRPr>
          </a:p>
        </p:txBody>
      </p:sp>
      <p:sp>
        <p:nvSpPr>
          <p:cNvPr id="4" name="TextBox 62"/>
          <p:cNvSpPr txBox="1"/>
          <p:nvPr/>
        </p:nvSpPr>
        <p:spPr>
          <a:xfrm>
            <a:off x="1238885" y="3005455"/>
            <a:ext cx="1001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>
                <a:ea typeface="微软雅黑" panose="020B0503020204020204" pitchFamily="34" charset="-122"/>
              </a:rPr>
              <a:t>测试记录</a:t>
            </a:r>
            <a:endParaRPr lang="zh-CN" altLang="en-US" sz="1400" b="1" dirty="0">
              <a:ea typeface="微软雅黑" panose="020B0503020204020204" pitchFamily="34" charset="-122"/>
            </a:endParaRPr>
          </a:p>
        </p:txBody>
      </p:sp>
      <p:pic>
        <p:nvPicPr>
          <p:cNvPr id="5" name="图片 4" descr="Screenshot_20231013_131744_edit_1205984252478266"/>
          <p:cNvPicPr>
            <a:picLocks noChangeAspect="1"/>
          </p:cNvPicPr>
          <p:nvPr/>
        </p:nvPicPr>
        <p:blipFill>
          <a:blip r:embed="rId1"/>
          <a:srcRect b="16407"/>
          <a:stretch>
            <a:fillRect/>
          </a:stretch>
        </p:blipFill>
        <p:spPr>
          <a:xfrm>
            <a:off x="1211580" y="3342640"/>
            <a:ext cx="2191385" cy="1800860"/>
          </a:xfrm>
          <a:prstGeom prst="rect">
            <a:avLst/>
          </a:prstGeom>
        </p:spPr>
      </p:pic>
      <p:sp>
        <p:nvSpPr>
          <p:cNvPr id="32" name="TextBox 62"/>
          <p:cNvSpPr txBox="1"/>
          <p:nvPr>
            <p:custDataLst>
              <p:tags r:id="rId2"/>
            </p:custDataLst>
          </p:nvPr>
        </p:nvSpPr>
        <p:spPr>
          <a:xfrm>
            <a:off x="5997575" y="1012190"/>
            <a:ext cx="1001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>
                <a:ea typeface="微软雅黑" panose="020B0503020204020204" pitchFamily="34" charset="-122"/>
              </a:rPr>
              <a:t>匹配记录</a:t>
            </a:r>
            <a:endParaRPr lang="zh-CN" altLang="en-US" sz="1400" b="1" dirty="0">
              <a:ea typeface="微软雅黑" panose="020B0503020204020204" pitchFamily="34" charset="-122"/>
            </a:endParaRPr>
          </a:p>
        </p:txBody>
      </p:sp>
      <p:sp>
        <p:nvSpPr>
          <p:cNvPr id="111" name="圆角矩形 110"/>
          <p:cNvSpPr/>
          <p:nvPr>
            <p:custDataLst>
              <p:tags r:id="rId3"/>
            </p:custDataLst>
          </p:nvPr>
        </p:nvSpPr>
        <p:spPr>
          <a:xfrm>
            <a:off x="3585845" y="1917700"/>
            <a:ext cx="2167890" cy="2038985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noFill/>
          </a:ln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607435" y="2430145"/>
            <a:ext cx="21247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/>
              <a:t>治疗过程中实时记录和追踪患者的治疗进展，帮助医生实时监测患者的康复情况，调整治疗方案和进度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34" name="TextBox 4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28233" y="719395"/>
            <a:ext cx="23114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治疗进展追踪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2"/>
          <p:cNvGrpSpPr/>
          <p:nvPr/>
        </p:nvGrpSpPr>
        <p:grpSpPr bwMode="auto">
          <a:xfrm>
            <a:off x="2782121" y="825599"/>
            <a:ext cx="3579812" cy="142875"/>
            <a:chOff x="0" y="0"/>
            <a:chExt cx="3580582" cy="158874"/>
          </a:xfrm>
        </p:grpSpPr>
        <p:grpSp>
          <p:nvGrpSpPr>
            <p:cNvPr id="36" name="组合 61"/>
            <p:cNvGrpSpPr/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37" name="直接连接符 70"/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38" name="直接连接符 71"/>
              <p:cNvSpPr>
                <a:spLocks noChangeShapeType="1"/>
              </p:cNvSpPr>
              <p:nvPr>
                <p:custDataLst>
                  <p:tags r:id="rId6"/>
                </p:custDataLst>
              </p:nvPr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" name="直接连接符 72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7" name="组合 62"/>
            <p:cNvGrpSpPr/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9" name="直接连接符 67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0" name="直接连接符 68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1" name="直接连接符 69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</p:grpSp>
      <p:pic>
        <p:nvPicPr>
          <p:cNvPr id="100" name="图片 99"/>
          <p:cNvPicPr/>
          <p:nvPr/>
        </p:nvPicPr>
        <p:blipFill>
          <a:blip r:embed="rId11"/>
          <a:stretch>
            <a:fillRect/>
          </a:stretch>
        </p:blipFill>
        <p:spPr>
          <a:xfrm>
            <a:off x="5998210" y="1317625"/>
            <a:ext cx="2211070" cy="3770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12"/>
          <a:srcRect l="3863" t="4412" r="4701" b="26555"/>
          <a:stretch>
            <a:fillRect/>
          </a:stretch>
        </p:blipFill>
        <p:spPr>
          <a:xfrm>
            <a:off x="1162050" y="1012825"/>
            <a:ext cx="2350770" cy="1765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580" y="276860"/>
            <a:ext cx="341376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服务介绍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主要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9" name="TextBox 1"/>
          <p:cNvSpPr txBox="1"/>
          <p:nvPr/>
        </p:nvSpPr>
        <p:spPr>
          <a:xfrm>
            <a:off x="2573092" y="2400567"/>
            <a:ext cx="7617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功能三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2"/>
          <p:cNvSpPr txBox="1"/>
          <p:nvPr/>
        </p:nvSpPr>
        <p:spPr>
          <a:xfrm>
            <a:off x="2091476" y="3491358"/>
            <a:ext cx="7617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功能五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3"/>
          <p:cNvSpPr txBox="1"/>
          <p:nvPr/>
        </p:nvSpPr>
        <p:spPr>
          <a:xfrm>
            <a:off x="5941475" y="2379906"/>
            <a:ext cx="7617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功能四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4"/>
          <p:cNvSpPr txBox="1"/>
          <p:nvPr/>
        </p:nvSpPr>
        <p:spPr>
          <a:xfrm>
            <a:off x="5559613" y="3609458"/>
            <a:ext cx="7617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功能六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椭圆 34"/>
          <p:cNvSpPr/>
          <p:nvPr/>
        </p:nvSpPr>
        <p:spPr>
          <a:xfrm rot="16200000">
            <a:off x="3667195" y="2157916"/>
            <a:ext cx="916299" cy="117841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 rot="5400000">
            <a:off x="5108253" y="2132531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7" name="椭圆 34"/>
          <p:cNvSpPr/>
          <p:nvPr/>
        </p:nvSpPr>
        <p:spPr>
          <a:xfrm rot="5400000">
            <a:off x="4529556" y="3246802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 rot="16200000">
            <a:off x="3127339" y="3223095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1" name="TextBox 13"/>
          <p:cNvSpPr txBox="1"/>
          <p:nvPr/>
        </p:nvSpPr>
        <p:spPr>
          <a:xfrm>
            <a:off x="5592730" y="3904527"/>
            <a:ext cx="21855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线上问诊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TextBox 14"/>
          <p:cNvSpPr txBox="1"/>
          <p:nvPr/>
        </p:nvSpPr>
        <p:spPr>
          <a:xfrm>
            <a:off x="1366037" y="2742994"/>
            <a:ext cx="1965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音乐治疗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Box 15"/>
          <p:cNvSpPr txBox="1"/>
          <p:nvPr/>
        </p:nvSpPr>
        <p:spPr>
          <a:xfrm>
            <a:off x="1446863" y="3828896"/>
            <a:ext cx="1510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听力健康科普及资讯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16"/>
          <p:cNvSpPr txBox="1"/>
          <p:nvPr/>
        </p:nvSpPr>
        <p:spPr>
          <a:xfrm>
            <a:off x="6174270" y="2711143"/>
            <a:ext cx="1973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爱耳社区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Box 17"/>
          <p:cNvSpPr txBox="1"/>
          <p:nvPr/>
        </p:nvSpPr>
        <p:spPr>
          <a:xfrm>
            <a:off x="2196008" y="1306697"/>
            <a:ext cx="76174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功能一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Box 18"/>
          <p:cNvSpPr txBox="1"/>
          <p:nvPr/>
        </p:nvSpPr>
        <p:spPr>
          <a:xfrm>
            <a:off x="5467244" y="1304072"/>
            <a:ext cx="7633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zh-CN" altLang="en-US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功能二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椭圆 34"/>
          <p:cNvSpPr/>
          <p:nvPr/>
        </p:nvSpPr>
        <p:spPr>
          <a:xfrm rot="5400000">
            <a:off x="4545374" y="1086460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 rot="16200000">
            <a:off x="3143157" y="1062753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TextBox 23"/>
          <p:cNvSpPr txBox="1"/>
          <p:nvPr/>
        </p:nvSpPr>
        <p:spPr>
          <a:xfrm>
            <a:off x="5665162" y="1629862"/>
            <a:ext cx="2076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快速问诊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1446862" y="1633120"/>
            <a:ext cx="1582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纯音听力测试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KSO_Shape"/>
          <p:cNvSpPr/>
          <p:nvPr/>
        </p:nvSpPr>
        <p:spPr bwMode="auto">
          <a:xfrm>
            <a:off x="4586476" y="1469694"/>
            <a:ext cx="597147" cy="41004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38" y="3512736"/>
            <a:ext cx="653401" cy="653401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95" y="1382241"/>
            <a:ext cx="470355" cy="470355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655" y="2432402"/>
            <a:ext cx="607468" cy="607468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079" y="2428885"/>
            <a:ext cx="581579" cy="581579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419" y="3411080"/>
            <a:ext cx="790016" cy="7900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 rot="13500000">
            <a:off x="1529467" y="-2304291"/>
            <a:ext cx="6085066" cy="6085067"/>
          </a:xfrm>
          <a:custGeom>
            <a:avLst/>
            <a:gdLst>
              <a:gd name="connsiteX0" fmla="*/ 6085066 w 6085066"/>
              <a:gd name="connsiteY0" fmla="*/ 1044033 h 6085067"/>
              <a:gd name="connsiteX1" fmla="*/ 5130698 w 6085066"/>
              <a:gd name="connsiteY1" fmla="*/ 1998402 h 6085067"/>
              <a:gd name="connsiteX2" fmla="*/ 5130697 w 6085066"/>
              <a:gd name="connsiteY2" fmla="*/ 1998401 h 6085067"/>
              <a:gd name="connsiteX3" fmla="*/ 3564549 w 6085066"/>
              <a:gd name="connsiteY3" fmla="*/ 1349681 h 6085067"/>
              <a:gd name="connsiteX4" fmla="*/ 1349681 w 6085066"/>
              <a:gd name="connsiteY4" fmla="*/ 3564549 h 6085067"/>
              <a:gd name="connsiteX5" fmla="*/ 1998401 w 6085066"/>
              <a:gd name="connsiteY5" fmla="*/ 5130697 h 6085067"/>
              <a:gd name="connsiteX6" fmla="*/ 1998402 w 6085066"/>
              <a:gd name="connsiteY6" fmla="*/ 5130698 h 6085067"/>
              <a:gd name="connsiteX7" fmla="*/ 1044033 w 6085066"/>
              <a:gd name="connsiteY7" fmla="*/ 6085067 h 6085067"/>
              <a:gd name="connsiteX8" fmla="*/ 1044032 w 6085066"/>
              <a:gd name="connsiteY8" fmla="*/ 6085066 h 6085067"/>
              <a:gd name="connsiteX9" fmla="*/ 0 w 6085066"/>
              <a:gd name="connsiteY9" fmla="*/ 3564549 h 6085067"/>
              <a:gd name="connsiteX10" fmla="*/ 3564549 w 6085066"/>
              <a:gd name="connsiteY10" fmla="*/ 0 h 6085067"/>
              <a:gd name="connsiteX11" fmla="*/ 6085066 w 6085066"/>
              <a:gd name="connsiteY11" fmla="*/ 1044032 h 60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5066" h="6085067">
                <a:moveTo>
                  <a:pt x="6085066" y="1044033"/>
                </a:moveTo>
                <a:lnTo>
                  <a:pt x="5130698" y="1998402"/>
                </a:lnTo>
                <a:lnTo>
                  <a:pt x="5130697" y="1998401"/>
                </a:lnTo>
                <a:cubicBezTo>
                  <a:pt x="4729885" y="1597589"/>
                  <a:pt x="4176168" y="1349681"/>
                  <a:pt x="3564549" y="1349681"/>
                </a:cubicBezTo>
                <a:cubicBezTo>
                  <a:pt x="2341311" y="1349681"/>
                  <a:pt x="1349681" y="2341311"/>
                  <a:pt x="1349681" y="3564549"/>
                </a:cubicBezTo>
                <a:cubicBezTo>
                  <a:pt x="1349681" y="4176168"/>
                  <a:pt x="1597589" y="4729885"/>
                  <a:pt x="1998401" y="5130697"/>
                </a:cubicBezTo>
                <a:lnTo>
                  <a:pt x="1998402" y="5130698"/>
                </a:lnTo>
                <a:lnTo>
                  <a:pt x="1044033" y="6085067"/>
                </a:lnTo>
                <a:lnTo>
                  <a:pt x="1044032" y="6085066"/>
                </a:lnTo>
                <a:cubicBezTo>
                  <a:pt x="398975" y="5440010"/>
                  <a:pt x="0" y="4548872"/>
                  <a:pt x="0" y="3564549"/>
                </a:cubicBezTo>
                <a:cubicBezTo>
                  <a:pt x="0" y="1595903"/>
                  <a:pt x="1595903" y="0"/>
                  <a:pt x="3564549" y="0"/>
                </a:cubicBezTo>
                <a:cubicBezTo>
                  <a:pt x="4548872" y="0"/>
                  <a:pt x="5440009" y="398976"/>
                  <a:pt x="6085066" y="1044032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  <a:alpha val="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 txBox="1"/>
          <p:nvPr/>
        </p:nvSpPr>
        <p:spPr>
          <a:xfrm>
            <a:off x="2616979" y="928916"/>
            <a:ext cx="374269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defTabSz="914400">
              <a:defRPr sz="41300">
                <a:ln>
                  <a:gradFill>
                    <a:gsLst>
                      <a:gs pos="0">
                        <a:schemeClr val="accent2">
                          <a:alpha val="30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sz="2390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zh-CN" altLang="en-US" sz="23900">
              <a:ln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文本框 3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2342189" y="2571750"/>
            <a:ext cx="445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需求分析与规约</a:t>
            </a:r>
            <a:endParaRPr lang="en-US" altLang="zh-CN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CxnSpPr/>
          <p:nvPr/>
        </p:nvCxnSpPr>
        <p:spPr>
          <a:xfrm>
            <a:off x="4392387" y="3777342"/>
            <a:ext cx="3592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 rot="2830584">
            <a:off x="3092998" y="1396105"/>
            <a:ext cx="2954534" cy="2954534"/>
            <a:chOff x="4001983" y="1714857"/>
            <a:chExt cx="4034186" cy="4034186"/>
          </a:xfrm>
        </p:grpSpPr>
        <p:sp>
          <p:nvSpPr>
            <p:cNvPr id="36" name="任意多边形 170"/>
            <p:cNvSpPr/>
            <p:nvPr/>
          </p:nvSpPr>
          <p:spPr>
            <a:xfrm>
              <a:off x="5954094" y="1714857"/>
              <a:ext cx="1995208" cy="1630968"/>
            </a:xfrm>
            <a:custGeom>
              <a:avLst/>
              <a:gdLst>
                <a:gd name="connsiteX0" fmla="*/ 64982 w 1995208"/>
                <a:gd name="connsiteY0" fmla="*/ 0 h 1630968"/>
                <a:gd name="connsiteX1" fmla="*/ 1991391 w 1995208"/>
                <a:gd name="connsiteY1" fmla="*/ 1417271 h 1630968"/>
                <a:gd name="connsiteX2" fmla="*/ 1995208 w 1995208"/>
                <a:gd name="connsiteY2" fmla="*/ 1432116 h 1630968"/>
                <a:gd name="connsiteX3" fmla="*/ 1993063 w 1995208"/>
                <a:gd name="connsiteY3" fmla="*/ 1436131 h 1630968"/>
                <a:gd name="connsiteX4" fmla="*/ 1638809 w 1995208"/>
                <a:gd name="connsiteY4" fmla="*/ 1630878 h 1630968"/>
                <a:gd name="connsiteX5" fmla="*/ 1470759 w 1995208"/>
                <a:gd name="connsiteY5" fmla="*/ 1600921 h 1630968"/>
                <a:gd name="connsiteX6" fmla="*/ 1451238 w 1995208"/>
                <a:gd name="connsiteY6" fmla="*/ 1590992 h 1630968"/>
                <a:gd name="connsiteX7" fmla="*/ 1450137 w 1995208"/>
                <a:gd name="connsiteY7" fmla="*/ 1586711 h 1630968"/>
                <a:gd name="connsiteX8" fmla="*/ 215884 w 1995208"/>
                <a:gd name="connsiteY8" fmla="*/ 577266 h 1630968"/>
                <a:gd name="connsiteX9" fmla="*/ 107108 w 1995208"/>
                <a:gd name="connsiteY9" fmla="*/ 571774 h 1630968"/>
                <a:gd name="connsiteX10" fmla="*/ 114553 w 1995208"/>
                <a:gd name="connsiteY10" fmla="*/ 557136 h 1630968"/>
                <a:gd name="connsiteX11" fmla="*/ 150231 w 1995208"/>
                <a:gd name="connsiteY11" fmla="*/ 356996 h 1630968"/>
                <a:gd name="connsiteX12" fmla="*/ 58089 w 1995208"/>
                <a:gd name="connsiteY12" fmla="*/ 72093 h 1630968"/>
                <a:gd name="connsiteX13" fmla="*/ 0 w 1995208"/>
                <a:gd name="connsiteY13" fmla="*/ 3281 h 1630968"/>
                <a:gd name="connsiteX14" fmla="*/ 64982 w 1995208"/>
                <a:gd name="connsiteY14" fmla="*/ 0 h 16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95208" h="1630968">
                  <a:moveTo>
                    <a:pt x="64982" y="0"/>
                  </a:moveTo>
                  <a:cubicBezTo>
                    <a:pt x="970115" y="0"/>
                    <a:pt x="1736004" y="596176"/>
                    <a:pt x="1991391" y="1417271"/>
                  </a:cubicBezTo>
                  <a:lnTo>
                    <a:pt x="1995208" y="1432116"/>
                  </a:lnTo>
                  <a:lnTo>
                    <a:pt x="1993063" y="1436131"/>
                  </a:lnTo>
                  <a:cubicBezTo>
                    <a:pt x="1916651" y="1551153"/>
                    <a:pt x="1786986" y="1627886"/>
                    <a:pt x="1638809" y="1630878"/>
                  </a:cubicBezTo>
                  <a:cubicBezTo>
                    <a:pt x="1579538" y="1632075"/>
                    <a:pt x="1522751" y="1621364"/>
                    <a:pt x="1470759" y="1600921"/>
                  </a:cubicBezTo>
                  <a:lnTo>
                    <a:pt x="1451238" y="1590992"/>
                  </a:lnTo>
                  <a:lnTo>
                    <a:pt x="1450137" y="1586711"/>
                  </a:lnTo>
                  <a:cubicBezTo>
                    <a:pt x="1280989" y="1042880"/>
                    <a:pt x="799731" y="636559"/>
                    <a:pt x="215884" y="577266"/>
                  </a:cubicBezTo>
                  <a:lnTo>
                    <a:pt x="107108" y="571774"/>
                  </a:lnTo>
                  <a:lnTo>
                    <a:pt x="114553" y="557136"/>
                  </a:lnTo>
                  <a:cubicBezTo>
                    <a:pt x="138900" y="495217"/>
                    <a:pt x="151657" y="427585"/>
                    <a:pt x="150231" y="356996"/>
                  </a:cubicBezTo>
                  <a:cubicBezTo>
                    <a:pt x="148093" y="251113"/>
                    <a:pt x="114339" y="153166"/>
                    <a:pt x="58089" y="72093"/>
                  </a:cubicBezTo>
                  <a:lnTo>
                    <a:pt x="0" y="3281"/>
                  </a:lnTo>
                  <a:lnTo>
                    <a:pt x="64982" y="0"/>
                  </a:lnTo>
                  <a:close/>
                </a:path>
              </a:pathLst>
            </a:custGeom>
            <a:gradFill>
              <a:gsLst>
                <a:gs pos="0">
                  <a:srgbClr val="1D78FA">
                    <a:alpha val="0"/>
                    <a:lumMod val="20000"/>
                    <a:lumOff val="80000"/>
                  </a:srgbClr>
                </a:gs>
                <a:gs pos="75000">
                  <a:srgbClr val="1D78FA">
                    <a:lumMod val="20000"/>
                    <a:lumOff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任意多边形 169"/>
            <p:cNvSpPr/>
            <p:nvPr/>
          </p:nvSpPr>
          <p:spPr>
            <a:xfrm>
              <a:off x="4017718" y="1724274"/>
              <a:ext cx="2003538" cy="1825187"/>
            </a:xfrm>
            <a:custGeom>
              <a:avLst/>
              <a:gdLst>
                <a:gd name="connsiteX0" fmla="*/ 1814868 w 2003539"/>
                <a:gd name="connsiteY0" fmla="*/ 0 h 1825187"/>
                <a:gd name="connsiteX1" fmla="*/ 1872837 w 2003539"/>
                <a:gd name="connsiteY1" fmla="*/ 46965 h 1825187"/>
                <a:gd name="connsiteX2" fmla="*/ 2003449 w 2003539"/>
                <a:gd name="connsiteY2" fmla="*/ 349259 h 1825187"/>
                <a:gd name="connsiteX3" fmla="*/ 1973492 w 2003539"/>
                <a:gd name="connsiteY3" fmla="*/ 517309 h 1825187"/>
                <a:gd name="connsiteX4" fmla="*/ 1950197 w 2003539"/>
                <a:gd name="connsiteY4" fmla="*/ 563108 h 1825187"/>
                <a:gd name="connsiteX5" fmla="*/ 1856305 w 2003539"/>
                <a:gd name="connsiteY5" fmla="*/ 567849 h 1825187"/>
                <a:gd name="connsiteX6" fmla="*/ 586388 w 2003539"/>
                <a:gd name="connsiteY6" fmla="*/ 1715995 h 1825187"/>
                <a:gd name="connsiteX7" fmla="*/ 569723 w 2003539"/>
                <a:gd name="connsiteY7" fmla="*/ 1825187 h 1825187"/>
                <a:gd name="connsiteX8" fmla="*/ 536303 w 2003539"/>
                <a:gd name="connsiteY8" fmla="*/ 1796975 h 1825187"/>
                <a:gd name="connsiteX9" fmla="*/ 251400 w 2003539"/>
                <a:gd name="connsiteY9" fmla="*/ 1704833 h 1825187"/>
                <a:gd name="connsiteX10" fmla="*/ 51260 w 2003539"/>
                <a:gd name="connsiteY10" fmla="*/ 1740511 h 1825187"/>
                <a:gd name="connsiteX11" fmla="*/ 0 w 2003539"/>
                <a:gd name="connsiteY11" fmla="*/ 1766584 h 1825187"/>
                <a:gd name="connsiteX12" fmla="*/ 25246 w 2003539"/>
                <a:gd name="connsiteY12" fmla="*/ 1601161 h 1825187"/>
                <a:gd name="connsiteX13" fmla="*/ 1795123 w 2003539"/>
                <a:gd name="connsiteY13" fmla="*/ 997 h 1825187"/>
                <a:gd name="connsiteX14" fmla="*/ 1814868 w 2003539"/>
                <a:gd name="connsiteY14" fmla="*/ 0 h 1825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3539" h="1825187">
                  <a:moveTo>
                    <a:pt x="1814868" y="0"/>
                  </a:moveTo>
                  <a:lnTo>
                    <a:pt x="1872837" y="46965"/>
                  </a:lnTo>
                  <a:cubicBezTo>
                    <a:pt x="1951468" y="124024"/>
                    <a:pt x="2001055" y="230718"/>
                    <a:pt x="2003449" y="349259"/>
                  </a:cubicBezTo>
                  <a:cubicBezTo>
                    <a:pt x="2004646" y="408530"/>
                    <a:pt x="1993935" y="465318"/>
                    <a:pt x="1973492" y="517309"/>
                  </a:cubicBezTo>
                  <a:lnTo>
                    <a:pt x="1950197" y="563108"/>
                  </a:lnTo>
                  <a:lnTo>
                    <a:pt x="1856305" y="567849"/>
                  </a:lnTo>
                  <a:cubicBezTo>
                    <a:pt x="1223804" y="632083"/>
                    <a:pt x="711704" y="1103593"/>
                    <a:pt x="586388" y="1715995"/>
                  </a:cubicBezTo>
                  <a:lnTo>
                    <a:pt x="569723" y="1825187"/>
                  </a:lnTo>
                  <a:lnTo>
                    <a:pt x="536303" y="1796975"/>
                  </a:lnTo>
                  <a:cubicBezTo>
                    <a:pt x="455230" y="1740725"/>
                    <a:pt x="357284" y="1706971"/>
                    <a:pt x="251400" y="1704833"/>
                  </a:cubicBezTo>
                  <a:cubicBezTo>
                    <a:pt x="180811" y="1703408"/>
                    <a:pt x="113179" y="1716165"/>
                    <a:pt x="51260" y="1740511"/>
                  </a:cubicBezTo>
                  <a:lnTo>
                    <a:pt x="0" y="1766584"/>
                  </a:lnTo>
                  <a:lnTo>
                    <a:pt x="25246" y="1601161"/>
                  </a:lnTo>
                  <a:cubicBezTo>
                    <a:pt x="199898" y="747660"/>
                    <a:pt x="913609" y="90520"/>
                    <a:pt x="1795123" y="997"/>
                  </a:cubicBezTo>
                  <a:lnTo>
                    <a:pt x="1814868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1D78FA">
                    <a:alpha val="0"/>
                    <a:lumMod val="20000"/>
                    <a:lumOff val="80000"/>
                  </a:srgbClr>
                </a:gs>
                <a:gs pos="75000">
                  <a:srgbClr val="1D78FA">
                    <a:lumMod val="20000"/>
                    <a:lumOff val="8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任意多边形 165"/>
            <p:cNvSpPr/>
            <p:nvPr/>
          </p:nvSpPr>
          <p:spPr>
            <a:xfrm>
              <a:off x="6187605" y="3247863"/>
              <a:ext cx="1848564" cy="2474052"/>
            </a:xfrm>
            <a:custGeom>
              <a:avLst/>
              <a:gdLst>
                <a:gd name="connsiteX0" fmla="*/ 1787639 w 1848564"/>
                <a:gd name="connsiteY0" fmla="*/ 0 h 2474052"/>
                <a:gd name="connsiteX1" fmla="*/ 1807584 w 1848564"/>
                <a:gd name="connsiteY1" fmla="*/ 77572 h 2474052"/>
                <a:gd name="connsiteX2" fmla="*/ 1848564 w 1848564"/>
                <a:gd name="connsiteY2" fmla="*/ 484087 h 2474052"/>
                <a:gd name="connsiteX3" fmla="*/ 237986 w 1848564"/>
                <a:gd name="connsiteY3" fmla="*/ 2460200 h 2474052"/>
                <a:gd name="connsiteX4" fmla="*/ 147227 w 1848564"/>
                <a:gd name="connsiteY4" fmla="*/ 2474052 h 2474052"/>
                <a:gd name="connsiteX5" fmla="*/ 118392 w 1848564"/>
                <a:gd name="connsiteY5" fmla="*/ 2448695 h 2474052"/>
                <a:gd name="connsiteX6" fmla="*/ 91 w 1848564"/>
                <a:gd name="connsiteY6" fmla="*/ 2141374 h 2474052"/>
                <a:gd name="connsiteX7" fmla="*/ 36808 w 1848564"/>
                <a:gd name="connsiteY7" fmla="*/ 1974671 h 2474052"/>
                <a:gd name="connsiteX8" fmla="*/ 73016 w 1848564"/>
                <a:gd name="connsiteY8" fmla="*/ 1910080 h 2474052"/>
                <a:gd name="connsiteX9" fmla="*/ 126076 w 1848564"/>
                <a:gd name="connsiteY9" fmla="*/ 1901982 h 2474052"/>
                <a:gd name="connsiteX10" fmla="*/ 1281694 w 1848564"/>
                <a:gd name="connsiteY10" fmla="*/ 484087 h 2474052"/>
                <a:gd name="connsiteX11" fmla="*/ 1252290 w 1848564"/>
                <a:gd name="connsiteY11" fmla="*/ 192406 h 2474052"/>
                <a:gd name="connsiteX12" fmla="*/ 1242820 w 1848564"/>
                <a:gd name="connsiteY12" fmla="*/ 155575 h 2474052"/>
                <a:gd name="connsiteX13" fmla="*/ 1303657 w 1848564"/>
                <a:gd name="connsiteY13" fmla="*/ 172857 h 2474052"/>
                <a:gd name="connsiteX14" fmla="*/ 1406978 w 1848564"/>
                <a:gd name="connsiteY14" fmla="*/ 181031 h 2474052"/>
                <a:gd name="connsiteX15" fmla="*/ 1766997 w 1848564"/>
                <a:gd name="connsiteY15" fmla="*/ 25478 h 2474052"/>
                <a:gd name="connsiteX16" fmla="*/ 1787639 w 1848564"/>
                <a:gd name="connsiteY16" fmla="*/ 0 h 247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48564" h="2474052">
                  <a:moveTo>
                    <a:pt x="1787639" y="0"/>
                  </a:moveTo>
                  <a:lnTo>
                    <a:pt x="1807584" y="77572"/>
                  </a:lnTo>
                  <a:cubicBezTo>
                    <a:pt x="1834454" y="208880"/>
                    <a:pt x="1848564" y="344836"/>
                    <a:pt x="1848564" y="484087"/>
                  </a:cubicBezTo>
                  <a:cubicBezTo>
                    <a:pt x="1848564" y="1458846"/>
                    <a:pt x="1157141" y="2272114"/>
                    <a:pt x="237986" y="2460200"/>
                  </a:cubicBezTo>
                  <a:lnTo>
                    <a:pt x="147227" y="2474052"/>
                  </a:lnTo>
                  <a:lnTo>
                    <a:pt x="118392" y="2448695"/>
                  </a:lnTo>
                  <a:cubicBezTo>
                    <a:pt x="42937" y="2368525"/>
                    <a:pt x="-2303" y="2259916"/>
                    <a:pt x="91" y="2141374"/>
                  </a:cubicBezTo>
                  <a:cubicBezTo>
                    <a:pt x="1288" y="2082103"/>
                    <a:pt x="14284" y="2025795"/>
                    <a:pt x="36808" y="1974671"/>
                  </a:cubicBezTo>
                  <a:lnTo>
                    <a:pt x="73016" y="1910080"/>
                  </a:lnTo>
                  <a:lnTo>
                    <a:pt x="126076" y="1901982"/>
                  </a:lnTo>
                  <a:cubicBezTo>
                    <a:pt x="785586" y="1767027"/>
                    <a:pt x="1281694" y="1183493"/>
                    <a:pt x="1281694" y="484087"/>
                  </a:cubicBezTo>
                  <a:cubicBezTo>
                    <a:pt x="1281694" y="384172"/>
                    <a:pt x="1271570" y="286622"/>
                    <a:pt x="1252290" y="192406"/>
                  </a:cubicBezTo>
                  <a:lnTo>
                    <a:pt x="1242820" y="155575"/>
                  </a:lnTo>
                  <a:lnTo>
                    <a:pt x="1303657" y="172857"/>
                  </a:lnTo>
                  <a:cubicBezTo>
                    <a:pt x="1337129" y="178911"/>
                    <a:pt x="1371684" y="181744"/>
                    <a:pt x="1406978" y="181031"/>
                  </a:cubicBezTo>
                  <a:cubicBezTo>
                    <a:pt x="1548156" y="178180"/>
                    <a:pt x="1675224" y="119124"/>
                    <a:pt x="1766997" y="25478"/>
                  </a:cubicBezTo>
                  <a:lnTo>
                    <a:pt x="1787639" y="0"/>
                  </a:lnTo>
                  <a:close/>
                </a:path>
              </a:pathLst>
            </a:custGeom>
            <a:gradFill>
              <a:gsLst>
                <a:gs pos="0">
                  <a:srgbClr val="1D78FA">
                    <a:alpha val="0"/>
                    <a:lumMod val="20000"/>
                    <a:lumOff val="80000"/>
                  </a:srgbClr>
                </a:gs>
                <a:gs pos="75000">
                  <a:srgbClr val="1D78FA">
                    <a:lumMod val="20000"/>
                    <a:lumOff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任意多边形 163"/>
            <p:cNvSpPr/>
            <p:nvPr/>
          </p:nvSpPr>
          <p:spPr>
            <a:xfrm>
              <a:off x="4001983" y="3512175"/>
              <a:ext cx="2230936" cy="2236868"/>
            </a:xfrm>
            <a:custGeom>
              <a:avLst/>
              <a:gdLst>
                <a:gd name="connsiteX0" fmla="*/ 265454 w 2230936"/>
                <a:gd name="connsiteY0" fmla="*/ 91 h 2236868"/>
                <a:gd name="connsiteX1" fmla="*/ 567748 w 2230936"/>
                <a:gd name="connsiteY1" fmla="*/ 130703 h 2236868"/>
                <a:gd name="connsiteX2" fmla="*/ 576660 w 2230936"/>
                <a:gd name="connsiteY2" fmla="*/ 141704 h 2236868"/>
                <a:gd name="connsiteX3" fmla="*/ 572718 w 2230936"/>
                <a:gd name="connsiteY3" fmla="*/ 219775 h 2236868"/>
                <a:gd name="connsiteX4" fmla="*/ 2020017 w 2230936"/>
                <a:gd name="connsiteY4" fmla="*/ 1667074 h 2236868"/>
                <a:gd name="connsiteX5" fmla="*/ 2155598 w 2230936"/>
                <a:gd name="connsiteY5" fmla="*/ 1660228 h 2236868"/>
                <a:gd name="connsiteX6" fmla="*/ 2146283 w 2230936"/>
                <a:gd name="connsiteY6" fmla="*/ 1676846 h 2236868"/>
                <a:gd name="connsiteX7" fmla="*/ 2102554 w 2230936"/>
                <a:gd name="connsiteY7" fmla="*/ 1875382 h 2236868"/>
                <a:gd name="connsiteX8" fmla="*/ 2183119 w 2230936"/>
                <a:gd name="connsiteY8" fmla="*/ 2163773 h 2236868"/>
                <a:gd name="connsiteX9" fmla="*/ 2230936 w 2230936"/>
                <a:gd name="connsiteY9" fmla="*/ 2225293 h 2236868"/>
                <a:gd name="connsiteX10" fmla="*/ 2223329 w 2230936"/>
                <a:gd name="connsiteY10" fmla="*/ 2226454 h 2236868"/>
                <a:gd name="connsiteX11" fmla="*/ 2017093 w 2230936"/>
                <a:gd name="connsiteY11" fmla="*/ 2236868 h 2236868"/>
                <a:gd name="connsiteX12" fmla="*/ 0 w 2230936"/>
                <a:gd name="connsiteY12" fmla="*/ 219775 h 2236868"/>
                <a:gd name="connsiteX13" fmla="*/ 7039 w 2230936"/>
                <a:gd name="connsiteY13" fmla="*/ 80380 h 2236868"/>
                <a:gd name="connsiteX14" fmla="*/ 23304 w 2230936"/>
                <a:gd name="connsiteY14" fmla="*/ 67738 h 2236868"/>
                <a:gd name="connsiteX15" fmla="*/ 265454 w 2230936"/>
                <a:gd name="connsiteY15" fmla="*/ 91 h 223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30936" h="2236868">
                  <a:moveTo>
                    <a:pt x="265454" y="91"/>
                  </a:moveTo>
                  <a:cubicBezTo>
                    <a:pt x="383996" y="2485"/>
                    <a:pt x="490690" y="52073"/>
                    <a:pt x="567748" y="130703"/>
                  </a:cubicBezTo>
                  <a:lnTo>
                    <a:pt x="576660" y="141704"/>
                  </a:lnTo>
                  <a:lnTo>
                    <a:pt x="572718" y="219775"/>
                  </a:lnTo>
                  <a:cubicBezTo>
                    <a:pt x="572718" y="1019096"/>
                    <a:pt x="1220696" y="1667074"/>
                    <a:pt x="2020017" y="1667074"/>
                  </a:cubicBezTo>
                  <a:lnTo>
                    <a:pt x="2155598" y="1660228"/>
                  </a:lnTo>
                  <a:lnTo>
                    <a:pt x="2146283" y="1676846"/>
                  </a:lnTo>
                  <a:cubicBezTo>
                    <a:pt x="2119457" y="1737732"/>
                    <a:pt x="2103980" y="1804793"/>
                    <a:pt x="2102554" y="1875382"/>
                  </a:cubicBezTo>
                  <a:cubicBezTo>
                    <a:pt x="2100416" y="1981266"/>
                    <a:pt x="2130188" y="2080495"/>
                    <a:pt x="2183119" y="2163773"/>
                  </a:cubicBezTo>
                  <a:lnTo>
                    <a:pt x="2230936" y="2225293"/>
                  </a:lnTo>
                  <a:lnTo>
                    <a:pt x="2223329" y="2226454"/>
                  </a:lnTo>
                  <a:cubicBezTo>
                    <a:pt x="2155521" y="2233341"/>
                    <a:pt x="2086719" y="2236868"/>
                    <a:pt x="2017093" y="2236868"/>
                  </a:cubicBezTo>
                  <a:cubicBezTo>
                    <a:pt x="903083" y="2236868"/>
                    <a:pt x="0" y="1333785"/>
                    <a:pt x="0" y="219775"/>
                  </a:cubicBezTo>
                  <a:lnTo>
                    <a:pt x="7039" y="80380"/>
                  </a:lnTo>
                  <a:lnTo>
                    <a:pt x="23304" y="67738"/>
                  </a:lnTo>
                  <a:cubicBezTo>
                    <a:pt x="93229" y="23294"/>
                    <a:pt x="176548" y="-1704"/>
                    <a:pt x="265454" y="91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D78FA">
                    <a:alpha val="0"/>
                    <a:lumMod val="20000"/>
                    <a:lumOff val="80000"/>
                  </a:srgbClr>
                </a:gs>
                <a:gs pos="75000">
                  <a:srgbClr val="1D78FA">
                    <a:lumMod val="20000"/>
                    <a:lumOff val="8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0" name="椭圆 39"/>
          <p:cNvSpPr/>
          <p:nvPr/>
        </p:nvSpPr>
        <p:spPr>
          <a:xfrm>
            <a:off x="2895841" y="1199045"/>
            <a:ext cx="3352319" cy="3352319"/>
          </a:xfrm>
          <a:prstGeom prst="ellipse">
            <a:avLst/>
          </a:prstGeom>
          <a:noFill/>
          <a:ln w="3175">
            <a:solidFill>
              <a:schemeClr val="accent1">
                <a:alpha val="7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椭圆 4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3427252" y="1557717"/>
            <a:ext cx="619585" cy="619585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椭圆 42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5210668" y="1557717"/>
            <a:ext cx="619585" cy="619585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椭圆 4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3427252" y="3462048"/>
            <a:ext cx="619585" cy="619585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椭圆 4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5210668" y="3462048"/>
            <a:ext cx="619585" cy="619585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文本框 45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1567970" y="12884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群体大量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/>
        </p:nvSpPr>
        <p:spPr>
          <a:xfrm>
            <a:off x="655281" y="1690074"/>
            <a:ext cx="2359676" cy="790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我国听障儿童总数达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460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多万人，先天性耳聋发生率为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1‰~3‰ </a:t>
            </a: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，是一个非常庞大的群体</a:t>
            </a: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  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48" name="文本框 47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1567970" y="31825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患者偏向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矩形 4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/>
        </p:nvSpPr>
        <p:spPr>
          <a:xfrm>
            <a:off x="655281" y="3462048"/>
            <a:ext cx="2020685" cy="790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音乐治疗因其安全无副作用、简单便捷等显著优点而深受广大患者喜爱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50" name="文本框 4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6478796" y="12884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急迫需求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矩形 55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/>
        </p:nvSpPr>
        <p:spPr>
          <a:xfrm>
            <a:off x="6478796" y="1657805"/>
            <a:ext cx="2262615" cy="548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听力障碍一定要早发现早治疗，避免错过最佳治疗时间窗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57" name="文本框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6478796" y="31825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社会关注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8" name="矩形 57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/>
        </p:nvSpPr>
        <p:spPr>
          <a:xfrm>
            <a:off x="6478797" y="3530147"/>
            <a:ext cx="2419926" cy="790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国家对残疾人的重视程度逐步提高，并提出了一系列措施来保障残疾人福祉</a:t>
            </a: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62" name="任意多边形: 形状 6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文本框 6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64798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需求分析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" name="Group 52" descr="e7d195523061f1c09e9d68d7cf438b91ef959ecb14fc25d26BBA7F7DBC18E55DFF4014AF651F0BF2569D4B6C1DA7F1A4683A481403BD872FC687266AD13265C1DE7C373772FD8728ABDD69ADD03BFF5BE2862BC891DBB79E58D088E34357A3F345A9534864FDC11340AE3B71A34A7A1F7BD2127AAE3642502E0D4AD8564642CBC6FC46C984D10741322C9CACD20D41DC"/>
          <p:cNvGrpSpPr>
            <a:grpSpLocks noChangeAspect="1"/>
          </p:cNvGrpSpPr>
          <p:nvPr/>
        </p:nvGrpSpPr>
        <p:grpSpPr bwMode="auto">
          <a:xfrm>
            <a:off x="3603406" y="1735317"/>
            <a:ext cx="267277" cy="264382"/>
            <a:chOff x="2048" y="797"/>
            <a:chExt cx="1662" cy="1644"/>
          </a:xfrm>
          <a:solidFill>
            <a:schemeClr val="bg1"/>
          </a:solidFill>
        </p:grpSpPr>
        <p:sp>
          <p:nvSpPr>
            <p:cNvPr id="69" name="Freeform 53"/>
            <p:cNvSpPr>
              <a:spLocks noEditPoints="1"/>
            </p:cNvSpPr>
            <p:nvPr/>
          </p:nvSpPr>
          <p:spPr bwMode="auto">
            <a:xfrm>
              <a:off x="2048" y="797"/>
              <a:ext cx="1257" cy="1256"/>
            </a:xfrm>
            <a:custGeom>
              <a:avLst/>
              <a:gdLst>
                <a:gd name="T0" fmla="*/ 264 w 528"/>
                <a:gd name="T1" fmla="*/ 528 h 528"/>
                <a:gd name="T2" fmla="*/ 0 w 528"/>
                <a:gd name="T3" fmla="*/ 264 h 528"/>
                <a:gd name="T4" fmla="*/ 264 w 528"/>
                <a:gd name="T5" fmla="*/ 0 h 528"/>
                <a:gd name="T6" fmla="*/ 528 w 528"/>
                <a:gd name="T7" fmla="*/ 264 h 528"/>
                <a:gd name="T8" fmla="*/ 264 w 528"/>
                <a:gd name="T9" fmla="*/ 528 h 528"/>
                <a:gd name="T10" fmla="*/ 264 w 528"/>
                <a:gd name="T11" fmla="*/ 43 h 528"/>
                <a:gd name="T12" fmla="*/ 43 w 528"/>
                <a:gd name="T13" fmla="*/ 264 h 528"/>
                <a:gd name="T14" fmla="*/ 264 w 528"/>
                <a:gd name="T15" fmla="*/ 485 h 528"/>
                <a:gd name="T16" fmla="*/ 485 w 528"/>
                <a:gd name="T17" fmla="*/ 264 h 528"/>
                <a:gd name="T18" fmla="*/ 264 w 528"/>
                <a:gd name="T19" fmla="*/ 43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8" h="528">
                  <a:moveTo>
                    <a:pt x="264" y="528"/>
                  </a:moveTo>
                  <a:cubicBezTo>
                    <a:pt x="118" y="528"/>
                    <a:pt x="0" y="410"/>
                    <a:pt x="0" y="264"/>
                  </a:cubicBezTo>
                  <a:cubicBezTo>
                    <a:pt x="0" y="118"/>
                    <a:pt x="118" y="0"/>
                    <a:pt x="264" y="0"/>
                  </a:cubicBezTo>
                  <a:cubicBezTo>
                    <a:pt x="410" y="0"/>
                    <a:pt x="528" y="118"/>
                    <a:pt x="528" y="264"/>
                  </a:cubicBezTo>
                  <a:cubicBezTo>
                    <a:pt x="528" y="410"/>
                    <a:pt x="410" y="528"/>
                    <a:pt x="264" y="528"/>
                  </a:cubicBezTo>
                  <a:close/>
                  <a:moveTo>
                    <a:pt x="264" y="43"/>
                  </a:moveTo>
                  <a:cubicBezTo>
                    <a:pt x="142" y="43"/>
                    <a:pt x="43" y="142"/>
                    <a:pt x="43" y="264"/>
                  </a:cubicBezTo>
                  <a:cubicBezTo>
                    <a:pt x="43" y="386"/>
                    <a:pt x="142" y="485"/>
                    <a:pt x="264" y="485"/>
                  </a:cubicBezTo>
                  <a:cubicBezTo>
                    <a:pt x="386" y="485"/>
                    <a:pt x="485" y="386"/>
                    <a:pt x="485" y="264"/>
                  </a:cubicBezTo>
                  <a:cubicBezTo>
                    <a:pt x="485" y="142"/>
                    <a:pt x="386" y="43"/>
                    <a:pt x="26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Freeform 54"/>
            <p:cNvSpPr/>
            <p:nvPr/>
          </p:nvSpPr>
          <p:spPr bwMode="auto">
            <a:xfrm>
              <a:off x="2277" y="968"/>
              <a:ext cx="426" cy="262"/>
            </a:xfrm>
            <a:custGeom>
              <a:avLst/>
              <a:gdLst>
                <a:gd name="T0" fmla="*/ 12 w 179"/>
                <a:gd name="T1" fmla="*/ 110 h 110"/>
                <a:gd name="T2" fmla="*/ 6 w 179"/>
                <a:gd name="T3" fmla="*/ 109 h 110"/>
                <a:gd name="T4" fmla="*/ 3 w 179"/>
                <a:gd name="T5" fmla="*/ 94 h 110"/>
                <a:gd name="T6" fmla="*/ 168 w 179"/>
                <a:gd name="T7" fmla="*/ 0 h 110"/>
                <a:gd name="T8" fmla="*/ 179 w 179"/>
                <a:gd name="T9" fmla="*/ 11 h 110"/>
                <a:gd name="T10" fmla="*/ 168 w 179"/>
                <a:gd name="T11" fmla="*/ 21 h 110"/>
                <a:gd name="T12" fmla="*/ 21 w 179"/>
                <a:gd name="T13" fmla="*/ 105 h 110"/>
                <a:gd name="T14" fmla="*/ 12 w 17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110">
                  <a:moveTo>
                    <a:pt x="12" y="110"/>
                  </a:moveTo>
                  <a:cubicBezTo>
                    <a:pt x="10" y="110"/>
                    <a:pt x="8" y="110"/>
                    <a:pt x="6" y="109"/>
                  </a:cubicBezTo>
                  <a:cubicBezTo>
                    <a:pt x="1" y="106"/>
                    <a:pt x="0" y="99"/>
                    <a:pt x="3" y="94"/>
                  </a:cubicBezTo>
                  <a:cubicBezTo>
                    <a:pt x="37" y="36"/>
                    <a:pt x="101" y="0"/>
                    <a:pt x="168" y="0"/>
                  </a:cubicBezTo>
                  <a:cubicBezTo>
                    <a:pt x="174" y="0"/>
                    <a:pt x="179" y="5"/>
                    <a:pt x="179" y="11"/>
                  </a:cubicBezTo>
                  <a:cubicBezTo>
                    <a:pt x="179" y="16"/>
                    <a:pt x="174" y="21"/>
                    <a:pt x="168" y="21"/>
                  </a:cubicBezTo>
                  <a:cubicBezTo>
                    <a:pt x="108" y="21"/>
                    <a:pt x="52" y="53"/>
                    <a:pt x="21" y="105"/>
                  </a:cubicBezTo>
                  <a:cubicBezTo>
                    <a:pt x="19" y="108"/>
                    <a:pt x="16" y="110"/>
                    <a:pt x="12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Freeform 55"/>
            <p:cNvSpPr/>
            <p:nvPr/>
          </p:nvSpPr>
          <p:spPr bwMode="auto">
            <a:xfrm>
              <a:off x="2219" y="1299"/>
              <a:ext cx="65" cy="136"/>
            </a:xfrm>
            <a:custGeom>
              <a:avLst/>
              <a:gdLst>
                <a:gd name="T0" fmla="*/ 11 w 27"/>
                <a:gd name="T1" fmla="*/ 57 h 57"/>
                <a:gd name="T2" fmla="*/ 0 w 27"/>
                <a:gd name="T3" fmla="*/ 47 h 57"/>
                <a:gd name="T4" fmla="*/ 5 w 27"/>
                <a:gd name="T5" fmla="*/ 9 h 57"/>
                <a:gd name="T6" fmla="*/ 18 w 27"/>
                <a:gd name="T7" fmla="*/ 1 h 57"/>
                <a:gd name="T8" fmla="*/ 26 w 27"/>
                <a:gd name="T9" fmla="*/ 14 h 57"/>
                <a:gd name="T10" fmla="*/ 21 w 27"/>
                <a:gd name="T11" fmla="*/ 47 h 57"/>
                <a:gd name="T12" fmla="*/ 11 w 27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57">
                  <a:moveTo>
                    <a:pt x="11" y="57"/>
                  </a:moveTo>
                  <a:cubicBezTo>
                    <a:pt x="5" y="57"/>
                    <a:pt x="0" y="53"/>
                    <a:pt x="0" y="47"/>
                  </a:cubicBezTo>
                  <a:cubicBezTo>
                    <a:pt x="0" y="31"/>
                    <a:pt x="2" y="23"/>
                    <a:pt x="5" y="9"/>
                  </a:cubicBezTo>
                  <a:cubicBezTo>
                    <a:pt x="6" y="3"/>
                    <a:pt x="12" y="0"/>
                    <a:pt x="18" y="1"/>
                  </a:cubicBezTo>
                  <a:cubicBezTo>
                    <a:pt x="24" y="2"/>
                    <a:pt x="27" y="8"/>
                    <a:pt x="26" y="14"/>
                  </a:cubicBezTo>
                  <a:cubicBezTo>
                    <a:pt x="23" y="27"/>
                    <a:pt x="21" y="34"/>
                    <a:pt x="21" y="47"/>
                  </a:cubicBezTo>
                  <a:cubicBezTo>
                    <a:pt x="21" y="53"/>
                    <a:pt x="17" y="57"/>
                    <a:pt x="1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Freeform 56"/>
            <p:cNvSpPr>
              <a:spLocks noEditPoints="1"/>
            </p:cNvSpPr>
            <p:nvPr/>
          </p:nvSpPr>
          <p:spPr bwMode="auto">
            <a:xfrm>
              <a:off x="2988" y="1727"/>
              <a:ext cx="722" cy="714"/>
            </a:xfrm>
            <a:custGeom>
              <a:avLst/>
              <a:gdLst>
                <a:gd name="T0" fmla="*/ 238 w 303"/>
                <a:gd name="T1" fmla="*/ 300 h 300"/>
                <a:gd name="T2" fmla="*/ 192 w 303"/>
                <a:gd name="T3" fmla="*/ 281 h 300"/>
                <a:gd name="T4" fmla="*/ 18 w 303"/>
                <a:gd name="T5" fmla="*/ 107 h 300"/>
                <a:gd name="T6" fmla="*/ 6 w 303"/>
                <a:gd name="T7" fmla="*/ 60 h 300"/>
                <a:gd name="T8" fmla="*/ 29 w 303"/>
                <a:gd name="T9" fmla="*/ 26 h 300"/>
                <a:gd name="T10" fmla="*/ 77 w 303"/>
                <a:gd name="T11" fmla="*/ 0 h 300"/>
                <a:gd name="T12" fmla="*/ 110 w 303"/>
                <a:gd name="T13" fmla="*/ 15 h 300"/>
                <a:gd name="T14" fmla="*/ 284 w 303"/>
                <a:gd name="T15" fmla="*/ 189 h 300"/>
                <a:gd name="T16" fmla="*/ 303 w 303"/>
                <a:gd name="T17" fmla="*/ 235 h 300"/>
                <a:gd name="T18" fmla="*/ 284 w 303"/>
                <a:gd name="T19" fmla="*/ 281 h 300"/>
                <a:gd name="T20" fmla="*/ 238 w 303"/>
                <a:gd name="T21" fmla="*/ 300 h 300"/>
                <a:gd name="T22" fmla="*/ 47 w 303"/>
                <a:gd name="T23" fmla="*/ 74 h 300"/>
                <a:gd name="T24" fmla="*/ 49 w 303"/>
                <a:gd name="T25" fmla="*/ 76 h 300"/>
                <a:gd name="T26" fmla="*/ 223 w 303"/>
                <a:gd name="T27" fmla="*/ 250 h 300"/>
                <a:gd name="T28" fmla="*/ 253 w 303"/>
                <a:gd name="T29" fmla="*/ 250 h 300"/>
                <a:gd name="T30" fmla="*/ 260 w 303"/>
                <a:gd name="T31" fmla="*/ 235 h 300"/>
                <a:gd name="T32" fmla="*/ 253 w 303"/>
                <a:gd name="T33" fmla="*/ 220 h 300"/>
                <a:gd name="T34" fmla="*/ 79 w 303"/>
                <a:gd name="T35" fmla="*/ 46 h 300"/>
                <a:gd name="T36" fmla="*/ 77 w 303"/>
                <a:gd name="T37" fmla="*/ 44 h 300"/>
                <a:gd name="T38" fmla="*/ 60 w 303"/>
                <a:gd name="T39" fmla="*/ 56 h 300"/>
                <a:gd name="T40" fmla="*/ 47 w 303"/>
                <a:gd name="T41" fmla="*/ 74 h 300"/>
                <a:gd name="T42" fmla="*/ 47 w 303"/>
                <a:gd name="T43" fmla="*/ 7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3" h="300">
                  <a:moveTo>
                    <a:pt x="238" y="300"/>
                  </a:moveTo>
                  <a:cubicBezTo>
                    <a:pt x="221" y="300"/>
                    <a:pt x="205" y="293"/>
                    <a:pt x="192" y="281"/>
                  </a:cubicBezTo>
                  <a:cubicBezTo>
                    <a:pt x="18" y="107"/>
                    <a:pt x="18" y="107"/>
                    <a:pt x="18" y="107"/>
                  </a:cubicBezTo>
                  <a:cubicBezTo>
                    <a:pt x="5" y="93"/>
                    <a:pt x="0" y="77"/>
                    <a:pt x="6" y="60"/>
                  </a:cubicBezTo>
                  <a:cubicBezTo>
                    <a:pt x="10" y="46"/>
                    <a:pt x="21" y="34"/>
                    <a:pt x="29" y="26"/>
                  </a:cubicBezTo>
                  <a:cubicBezTo>
                    <a:pt x="42" y="13"/>
                    <a:pt x="57" y="0"/>
                    <a:pt x="77" y="0"/>
                  </a:cubicBezTo>
                  <a:cubicBezTo>
                    <a:pt x="85" y="0"/>
                    <a:pt x="98" y="3"/>
                    <a:pt x="110" y="15"/>
                  </a:cubicBezTo>
                  <a:cubicBezTo>
                    <a:pt x="284" y="189"/>
                    <a:pt x="284" y="189"/>
                    <a:pt x="284" y="189"/>
                  </a:cubicBezTo>
                  <a:cubicBezTo>
                    <a:pt x="296" y="201"/>
                    <a:pt x="303" y="218"/>
                    <a:pt x="303" y="235"/>
                  </a:cubicBezTo>
                  <a:cubicBezTo>
                    <a:pt x="303" y="252"/>
                    <a:pt x="296" y="269"/>
                    <a:pt x="284" y="281"/>
                  </a:cubicBezTo>
                  <a:cubicBezTo>
                    <a:pt x="272" y="293"/>
                    <a:pt x="255" y="300"/>
                    <a:pt x="238" y="300"/>
                  </a:cubicBezTo>
                  <a:close/>
                  <a:moveTo>
                    <a:pt x="47" y="74"/>
                  </a:moveTo>
                  <a:cubicBezTo>
                    <a:pt x="47" y="74"/>
                    <a:pt x="47" y="75"/>
                    <a:pt x="49" y="76"/>
                  </a:cubicBezTo>
                  <a:cubicBezTo>
                    <a:pt x="223" y="250"/>
                    <a:pt x="223" y="250"/>
                    <a:pt x="223" y="250"/>
                  </a:cubicBezTo>
                  <a:cubicBezTo>
                    <a:pt x="231" y="258"/>
                    <a:pt x="245" y="258"/>
                    <a:pt x="253" y="250"/>
                  </a:cubicBezTo>
                  <a:cubicBezTo>
                    <a:pt x="257" y="246"/>
                    <a:pt x="260" y="241"/>
                    <a:pt x="260" y="235"/>
                  </a:cubicBezTo>
                  <a:cubicBezTo>
                    <a:pt x="260" y="229"/>
                    <a:pt x="257" y="224"/>
                    <a:pt x="253" y="220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8" y="44"/>
                    <a:pt x="77" y="44"/>
                    <a:pt x="77" y="44"/>
                  </a:cubicBezTo>
                  <a:cubicBezTo>
                    <a:pt x="76" y="44"/>
                    <a:pt x="72" y="44"/>
                    <a:pt x="60" y="56"/>
                  </a:cubicBezTo>
                  <a:cubicBezTo>
                    <a:pt x="47" y="69"/>
                    <a:pt x="47" y="73"/>
                    <a:pt x="47" y="74"/>
                  </a:cubicBezTo>
                  <a:cubicBezTo>
                    <a:pt x="47" y="74"/>
                    <a:pt x="47" y="74"/>
                    <a:pt x="4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3" name="Group 59" descr="e7d195523061f1c09e9d68d7cf438b91ef959ecb14fc25d26BBA7F7DBC18E55DFF4014AF651F0BF2569D4B6C1DA7F1A4683A481403BD872FC687266AD13265C1DE7C373772FD8728ABDD69ADD03BFF5BE2862BC891DBB79E58D088E34357A3F345A9534864FDC11340AE3B71A34A7A1F7BD2127AAE3642502E0D4AD8564642CBC6FC46C984D10741322C9CACD20D41DC"/>
          <p:cNvGrpSpPr>
            <a:grpSpLocks noChangeAspect="1"/>
          </p:cNvGrpSpPr>
          <p:nvPr/>
        </p:nvGrpSpPr>
        <p:grpSpPr bwMode="auto">
          <a:xfrm>
            <a:off x="5392643" y="1740298"/>
            <a:ext cx="255635" cy="254420"/>
            <a:chOff x="2039" y="775"/>
            <a:chExt cx="1683" cy="1675"/>
          </a:xfrm>
          <a:solidFill>
            <a:schemeClr val="bg1"/>
          </a:solidFill>
        </p:grpSpPr>
        <p:sp>
          <p:nvSpPr>
            <p:cNvPr id="74" name="Freeform 60"/>
            <p:cNvSpPr>
              <a:spLocks noEditPoints="1"/>
            </p:cNvSpPr>
            <p:nvPr/>
          </p:nvSpPr>
          <p:spPr bwMode="auto">
            <a:xfrm>
              <a:off x="2039" y="775"/>
              <a:ext cx="1683" cy="1675"/>
            </a:xfrm>
            <a:custGeom>
              <a:avLst/>
              <a:gdLst>
                <a:gd name="T0" fmla="*/ 485 w 707"/>
                <a:gd name="T1" fmla="*/ 704 h 704"/>
                <a:gd name="T2" fmla="*/ 419 w 707"/>
                <a:gd name="T3" fmla="*/ 672 h 704"/>
                <a:gd name="T4" fmla="*/ 37 w 707"/>
                <a:gd name="T5" fmla="*/ 290 h 704"/>
                <a:gd name="T6" fmla="*/ 7 w 707"/>
                <a:gd name="T7" fmla="*/ 206 h 704"/>
                <a:gd name="T8" fmla="*/ 74 w 707"/>
                <a:gd name="T9" fmla="*/ 149 h 704"/>
                <a:gd name="T10" fmla="*/ 595 w 707"/>
                <a:gd name="T11" fmla="*/ 10 h 704"/>
                <a:gd name="T12" fmla="*/ 688 w 707"/>
                <a:gd name="T13" fmla="*/ 33 h 704"/>
                <a:gd name="T14" fmla="*/ 699 w 707"/>
                <a:gd name="T15" fmla="*/ 114 h 704"/>
                <a:gd name="T16" fmla="*/ 560 w 707"/>
                <a:gd name="T17" fmla="*/ 635 h 704"/>
                <a:gd name="T18" fmla="*/ 485 w 707"/>
                <a:gd name="T19" fmla="*/ 704 h 704"/>
                <a:gd name="T20" fmla="*/ 627 w 707"/>
                <a:gd name="T21" fmla="*/ 49 h 704"/>
                <a:gd name="T22" fmla="*/ 606 w 707"/>
                <a:gd name="T23" fmla="*/ 52 h 704"/>
                <a:gd name="T24" fmla="*/ 85 w 707"/>
                <a:gd name="T25" fmla="*/ 191 h 704"/>
                <a:gd name="T26" fmla="*/ 49 w 707"/>
                <a:gd name="T27" fmla="*/ 218 h 704"/>
                <a:gd name="T28" fmla="*/ 68 w 707"/>
                <a:gd name="T29" fmla="*/ 259 h 704"/>
                <a:gd name="T30" fmla="*/ 449 w 707"/>
                <a:gd name="T31" fmla="*/ 641 h 704"/>
                <a:gd name="T32" fmla="*/ 485 w 707"/>
                <a:gd name="T33" fmla="*/ 660 h 704"/>
                <a:gd name="T34" fmla="*/ 517 w 707"/>
                <a:gd name="T35" fmla="*/ 623 h 704"/>
                <a:gd name="T36" fmla="*/ 656 w 707"/>
                <a:gd name="T37" fmla="*/ 103 h 704"/>
                <a:gd name="T38" fmla="*/ 653 w 707"/>
                <a:gd name="T39" fmla="*/ 60 h 704"/>
                <a:gd name="T40" fmla="*/ 627 w 707"/>
                <a:gd name="T41" fmla="*/ 49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07" h="704">
                  <a:moveTo>
                    <a:pt x="485" y="704"/>
                  </a:moveTo>
                  <a:cubicBezTo>
                    <a:pt x="462" y="704"/>
                    <a:pt x="439" y="693"/>
                    <a:pt x="419" y="672"/>
                  </a:cubicBezTo>
                  <a:cubicBezTo>
                    <a:pt x="37" y="290"/>
                    <a:pt x="37" y="290"/>
                    <a:pt x="37" y="290"/>
                  </a:cubicBezTo>
                  <a:cubicBezTo>
                    <a:pt x="10" y="264"/>
                    <a:pt x="0" y="234"/>
                    <a:pt x="7" y="206"/>
                  </a:cubicBezTo>
                  <a:cubicBezTo>
                    <a:pt x="15" y="179"/>
                    <a:pt x="38" y="159"/>
                    <a:pt x="74" y="149"/>
                  </a:cubicBezTo>
                  <a:cubicBezTo>
                    <a:pt x="595" y="10"/>
                    <a:pt x="595" y="10"/>
                    <a:pt x="595" y="10"/>
                  </a:cubicBezTo>
                  <a:cubicBezTo>
                    <a:pt x="634" y="0"/>
                    <a:pt x="669" y="8"/>
                    <a:pt x="688" y="33"/>
                  </a:cubicBezTo>
                  <a:cubicBezTo>
                    <a:pt x="703" y="54"/>
                    <a:pt x="707" y="82"/>
                    <a:pt x="699" y="114"/>
                  </a:cubicBezTo>
                  <a:cubicBezTo>
                    <a:pt x="560" y="635"/>
                    <a:pt x="560" y="635"/>
                    <a:pt x="560" y="635"/>
                  </a:cubicBezTo>
                  <a:cubicBezTo>
                    <a:pt x="548" y="678"/>
                    <a:pt x="520" y="704"/>
                    <a:pt x="485" y="704"/>
                  </a:cubicBezTo>
                  <a:close/>
                  <a:moveTo>
                    <a:pt x="627" y="49"/>
                  </a:moveTo>
                  <a:cubicBezTo>
                    <a:pt x="620" y="49"/>
                    <a:pt x="613" y="50"/>
                    <a:pt x="606" y="52"/>
                  </a:cubicBezTo>
                  <a:cubicBezTo>
                    <a:pt x="85" y="191"/>
                    <a:pt x="85" y="191"/>
                    <a:pt x="85" y="191"/>
                  </a:cubicBezTo>
                  <a:cubicBezTo>
                    <a:pt x="66" y="197"/>
                    <a:pt x="53" y="206"/>
                    <a:pt x="49" y="218"/>
                  </a:cubicBezTo>
                  <a:cubicBezTo>
                    <a:pt x="46" y="229"/>
                    <a:pt x="53" y="245"/>
                    <a:pt x="68" y="259"/>
                  </a:cubicBezTo>
                  <a:cubicBezTo>
                    <a:pt x="449" y="641"/>
                    <a:pt x="449" y="641"/>
                    <a:pt x="449" y="641"/>
                  </a:cubicBezTo>
                  <a:cubicBezTo>
                    <a:pt x="462" y="653"/>
                    <a:pt x="474" y="660"/>
                    <a:pt x="485" y="660"/>
                  </a:cubicBezTo>
                  <a:cubicBezTo>
                    <a:pt x="505" y="660"/>
                    <a:pt x="515" y="634"/>
                    <a:pt x="517" y="623"/>
                  </a:cubicBezTo>
                  <a:cubicBezTo>
                    <a:pt x="656" y="103"/>
                    <a:pt x="656" y="103"/>
                    <a:pt x="656" y="103"/>
                  </a:cubicBezTo>
                  <a:cubicBezTo>
                    <a:pt x="661" y="84"/>
                    <a:pt x="660" y="69"/>
                    <a:pt x="653" y="60"/>
                  </a:cubicBezTo>
                  <a:cubicBezTo>
                    <a:pt x="646" y="51"/>
                    <a:pt x="635" y="49"/>
                    <a:pt x="62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Freeform 61"/>
            <p:cNvSpPr/>
            <p:nvPr/>
          </p:nvSpPr>
          <p:spPr bwMode="auto">
            <a:xfrm>
              <a:off x="3265" y="1815"/>
              <a:ext cx="59" cy="64"/>
            </a:xfrm>
            <a:custGeom>
              <a:avLst/>
              <a:gdLst>
                <a:gd name="T0" fmla="*/ 12 w 25"/>
                <a:gd name="T1" fmla="*/ 27 h 27"/>
                <a:gd name="T2" fmla="*/ 10 w 25"/>
                <a:gd name="T3" fmla="*/ 27 h 27"/>
                <a:gd name="T4" fmla="*/ 2 w 25"/>
                <a:gd name="T5" fmla="*/ 14 h 27"/>
                <a:gd name="T6" fmla="*/ 3 w 25"/>
                <a:gd name="T7" fmla="*/ 9 h 27"/>
                <a:gd name="T8" fmla="*/ 16 w 25"/>
                <a:gd name="T9" fmla="*/ 1 h 27"/>
                <a:gd name="T10" fmla="*/ 24 w 25"/>
                <a:gd name="T11" fmla="*/ 15 h 27"/>
                <a:gd name="T12" fmla="*/ 23 w 25"/>
                <a:gd name="T13" fmla="*/ 19 h 27"/>
                <a:gd name="T14" fmla="*/ 12 w 25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12" y="27"/>
                  </a:moveTo>
                  <a:cubicBezTo>
                    <a:pt x="11" y="27"/>
                    <a:pt x="10" y="27"/>
                    <a:pt x="10" y="27"/>
                  </a:cubicBezTo>
                  <a:cubicBezTo>
                    <a:pt x="4" y="25"/>
                    <a:pt x="0" y="19"/>
                    <a:pt x="2" y="14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3"/>
                    <a:pt x="10" y="0"/>
                    <a:pt x="16" y="1"/>
                  </a:cubicBezTo>
                  <a:cubicBezTo>
                    <a:pt x="22" y="3"/>
                    <a:pt x="25" y="9"/>
                    <a:pt x="24" y="15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2" y="24"/>
                    <a:pt x="17" y="27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6" name="Freeform 62"/>
            <p:cNvSpPr/>
            <p:nvPr/>
          </p:nvSpPr>
          <p:spPr bwMode="auto">
            <a:xfrm>
              <a:off x="3193" y="1891"/>
              <a:ext cx="112" cy="267"/>
            </a:xfrm>
            <a:custGeom>
              <a:avLst/>
              <a:gdLst>
                <a:gd name="T0" fmla="*/ 12 w 47"/>
                <a:gd name="T1" fmla="*/ 112 h 112"/>
                <a:gd name="T2" fmla="*/ 9 w 47"/>
                <a:gd name="T3" fmla="*/ 112 h 112"/>
                <a:gd name="T4" fmla="*/ 1 w 47"/>
                <a:gd name="T5" fmla="*/ 99 h 112"/>
                <a:gd name="T6" fmla="*/ 25 w 47"/>
                <a:gd name="T7" fmla="*/ 9 h 112"/>
                <a:gd name="T8" fmla="*/ 38 w 47"/>
                <a:gd name="T9" fmla="*/ 1 h 112"/>
                <a:gd name="T10" fmla="*/ 46 w 47"/>
                <a:gd name="T11" fmla="*/ 14 h 112"/>
                <a:gd name="T12" fmla="*/ 22 w 47"/>
                <a:gd name="T13" fmla="*/ 104 h 112"/>
                <a:gd name="T14" fmla="*/ 12 w 47"/>
                <a:gd name="T1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12">
                  <a:moveTo>
                    <a:pt x="12" y="112"/>
                  </a:moveTo>
                  <a:cubicBezTo>
                    <a:pt x="11" y="112"/>
                    <a:pt x="10" y="112"/>
                    <a:pt x="9" y="112"/>
                  </a:cubicBezTo>
                  <a:cubicBezTo>
                    <a:pt x="3" y="110"/>
                    <a:pt x="0" y="104"/>
                    <a:pt x="1" y="9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6" y="3"/>
                    <a:pt x="32" y="0"/>
                    <a:pt x="38" y="1"/>
                  </a:cubicBezTo>
                  <a:cubicBezTo>
                    <a:pt x="44" y="3"/>
                    <a:pt x="47" y="9"/>
                    <a:pt x="46" y="1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1" y="109"/>
                    <a:pt x="17" y="112"/>
                    <a:pt x="12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7" name="Freeform 63"/>
            <p:cNvSpPr/>
            <p:nvPr/>
          </p:nvSpPr>
          <p:spPr bwMode="auto">
            <a:xfrm>
              <a:off x="2569" y="1487"/>
              <a:ext cx="462" cy="457"/>
            </a:xfrm>
            <a:custGeom>
              <a:avLst/>
              <a:gdLst>
                <a:gd name="T0" fmla="*/ 24 w 194"/>
                <a:gd name="T1" fmla="*/ 192 h 192"/>
                <a:gd name="T2" fmla="*/ 8 w 194"/>
                <a:gd name="T3" fmla="*/ 186 h 192"/>
                <a:gd name="T4" fmla="*/ 8 w 194"/>
                <a:gd name="T5" fmla="*/ 155 h 192"/>
                <a:gd name="T6" fmla="*/ 155 w 194"/>
                <a:gd name="T7" fmla="*/ 8 h 192"/>
                <a:gd name="T8" fmla="*/ 186 w 194"/>
                <a:gd name="T9" fmla="*/ 8 h 192"/>
                <a:gd name="T10" fmla="*/ 186 w 194"/>
                <a:gd name="T11" fmla="*/ 39 h 192"/>
                <a:gd name="T12" fmla="*/ 39 w 194"/>
                <a:gd name="T13" fmla="*/ 186 h 192"/>
                <a:gd name="T14" fmla="*/ 24 w 194"/>
                <a:gd name="T1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192">
                  <a:moveTo>
                    <a:pt x="24" y="192"/>
                  </a:moveTo>
                  <a:cubicBezTo>
                    <a:pt x="18" y="192"/>
                    <a:pt x="13" y="190"/>
                    <a:pt x="8" y="186"/>
                  </a:cubicBezTo>
                  <a:cubicBezTo>
                    <a:pt x="0" y="177"/>
                    <a:pt x="0" y="163"/>
                    <a:pt x="8" y="155"/>
                  </a:cubicBezTo>
                  <a:cubicBezTo>
                    <a:pt x="155" y="8"/>
                    <a:pt x="155" y="8"/>
                    <a:pt x="155" y="8"/>
                  </a:cubicBezTo>
                  <a:cubicBezTo>
                    <a:pt x="164" y="0"/>
                    <a:pt x="177" y="0"/>
                    <a:pt x="186" y="8"/>
                  </a:cubicBezTo>
                  <a:cubicBezTo>
                    <a:pt x="194" y="17"/>
                    <a:pt x="194" y="31"/>
                    <a:pt x="186" y="39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5" y="190"/>
                    <a:pt x="29" y="192"/>
                    <a:pt x="24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78" name="Group 66" descr="e7d195523061f1c09e9d68d7cf438b91ef959ecb14fc25d26BBA7F7DBC18E55DFF4014AF651F0BF2569D4B6C1DA7F1A4683A481403BD872FC687266AD13265C1DE7C373772FD8728ABDD69ADD03BFF5BE2862BC891DBB79E58D088E34357A3F345A9534864FDC11340AE3B71A34A7A1F7BD2127AAE3642502E0D4AD8564642CBC6FC46C984D10741322C9CACD20D41DC"/>
          <p:cNvGrpSpPr>
            <a:grpSpLocks noChangeAspect="1"/>
          </p:cNvGrpSpPr>
          <p:nvPr/>
        </p:nvGrpSpPr>
        <p:grpSpPr bwMode="auto">
          <a:xfrm>
            <a:off x="3603536" y="3638731"/>
            <a:ext cx="267017" cy="266216"/>
            <a:chOff x="2043" y="790"/>
            <a:chExt cx="1667" cy="1662"/>
          </a:xfrm>
          <a:solidFill>
            <a:schemeClr val="bg1"/>
          </a:solidFill>
        </p:grpSpPr>
        <p:sp>
          <p:nvSpPr>
            <p:cNvPr id="79" name="Freeform 67"/>
            <p:cNvSpPr/>
            <p:nvPr/>
          </p:nvSpPr>
          <p:spPr bwMode="auto">
            <a:xfrm>
              <a:off x="2043" y="790"/>
              <a:ext cx="1667" cy="1662"/>
            </a:xfrm>
            <a:custGeom>
              <a:avLst/>
              <a:gdLst>
                <a:gd name="T0" fmla="*/ 199 w 701"/>
                <a:gd name="T1" fmla="*/ 698 h 698"/>
                <a:gd name="T2" fmla="*/ 185 w 701"/>
                <a:gd name="T3" fmla="*/ 693 h 698"/>
                <a:gd name="T4" fmla="*/ 179 w 701"/>
                <a:gd name="T5" fmla="*/ 668 h 698"/>
                <a:gd name="T6" fmla="*/ 204 w 701"/>
                <a:gd name="T7" fmla="*/ 609 h 698"/>
                <a:gd name="T8" fmla="*/ 212 w 701"/>
                <a:gd name="T9" fmla="*/ 585 h 698"/>
                <a:gd name="T10" fmla="*/ 215 w 701"/>
                <a:gd name="T11" fmla="*/ 558 h 698"/>
                <a:gd name="T12" fmla="*/ 245 w 701"/>
                <a:gd name="T13" fmla="*/ 558 h 698"/>
                <a:gd name="T14" fmla="*/ 244 w 701"/>
                <a:gd name="T15" fmla="*/ 627 h 698"/>
                <a:gd name="T16" fmla="*/ 243 w 701"/>
                <a:gd name="T17" fmla="*/ 628 h 698"/>
                <a:gd name="T18" fmla="*/ 341 w 701"/>
                <a:gd name="T19" fmla="*/ 574 h 698"/>
                <a:gd name="T20" fmla="*/ 352 w 701"/>
                <a:gd name="T21" fmla="*/ 571 h 698"/>
                <a:gd name="T22" fmla="*/ 657 w 701"/>
                <a:gd name="T23" fmla="*/ 302 h 698"/>
                <a:gd name="T24" fmla="*/ 352 w 701"/>
                <a:gd name="T25" fmla="*/ 44 h 698"/>
                <a:gd name="T26" fmla="*/ 46 w 701"/>
                <a:gd name="T27" fmla="*/ 303 h 698"/>
                <a:gd name="T28" fmla="*/ 160 w 701"/>
                <a:gd name="T29" fmla="*/ 512 h 698"/>
                <a:gd name="T30" fmla="*/ 166 w 701"/>
                <a:gd name="T31" fmla="*/ 542 h 698"/>
                <a:gd name="T32" fmla="*/ 135 w 701"/>
                <a:gd name="T33" fmla="*/ 547 h 698"/>
                <a:gd name="T34" fmla="*/ 3 w 701"/>
                <a:gd name="T35" fmla="*/ 301 h 698"/>
                <a:gd name="T36" fmla="*/ 352 w 701"/>
                <a:gd name="T37" fmla="*/ 0 h 698"/>
                <a:gd name="T38" fmla="*/ 701 w 701"/>
                <a:gd name="T39" fmla="*/ 302 h 698"/>
                <a:gd name="T40" fmla="*/ 358 w 701"/>
                <a:gd name="T41" fmla="*/ 615 h 698"/>
                <a:gd name="T42" fmla="*/ 210 w 701"/>
                <a:gd name="T43" fmla="*/ 696 h 698"/>
                <a:gd name="T44" fmla="*/ 199 w 701"/>
                <a:gd name="T45" fmla="*/ 698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1" h="698">
                  <a:moveTo>
                    <a:pt x="199" y="698"/>
                  </a:moveTo>
                  <a:cubicBezTo>
                    <a:pt x="194" y="698"/>
                    <a:pt x="189" y="696"/>
                    <a:pt x="185" y="693"/>
                  </a:cubicBezTo>
                  <a:cubicBezTo>
                    <a:pt x="178" y="687"/>
                    <a:pt x="176" y="677"/>
                    <a:pt x="179" y="668"/>
                  </a:cubicBezTo>
                  <a:cubicBezTo>
                    <a:pt x="204" y="609"/>
                    <a:pt x="204" y="609"/>
                    <a:pt x="204" y="609"/>
                  </a:cubicBezTo>
                  <a:cubicBezTo>
                    <a:pt x="208" y="600"/>
                    <a:pt x="211" y="589"/>
                    <a:pt x="212" y="585"/>
                  </a:cubicBezTo>
                  <a:cubicBezTo>
                    <a:pt x="206" y="576"/>
                    <a:pt x="207" y="565"/>
                    <a:pt x="215" y="558"/>
                  </a:cubicBezTo>
                  <a:cubicBezTo>
                    <a:pt x="223" y="549"/>
                    <a:pt x="237" y="549"/>
                    <a:pt x="245" y="558"/>
                  </a:cubicBezTo>
                  <a:cubicBezTo>
                    <a:pt x="264" y="576"/>
                    <a:pt x="252" y="609"/>
                    <a:pt x="244" y="627"/>
                  </a:cubicBezTo>
                  <a:cubicBezTo>
                    <a:pt x="243" y="628"/>
                    <a:pt x="243" y="628"/>
                    <a:pt x="243" y="628"/>
                  </a:cubicBezTo>
                  <a:cubicBezTo>
                    <a:pt x="341" y="574"/>
                    <a:pt x="341" y="574"/>
                    <a:pt x="341" y="574"/>
                  </a:cubicBezTo>
                  <a:cubicBezTo>
                    <a:pt x="345" y="572"/>
                    <a:pt x="348" y="571"/>
                    <a:pt x="352" y="571"/>
                  </a:cubicBezTo>
                  <a:cubicBezTo>
                    <a:pt x="520" y="571"/>
                    <a:pt x="657" y="451"/>
                    <a:pt x="657" y="302"/>
                  </a:cubicBezTo>
                  <a:cubicBezTo>
                    <a:pt x="657" y="164"/>
                    <a:pt x="515" y="44"/>
                    <a:pt x="352" y="44"/>
                  </a:cubicBezTo>
                  <a:cubicBezTo>
                    <a:pt x="190" y="44"/>
                    <a:pt x="51" y="162"/>
                    <a:pt x="46" y="303"/>
                  </a:cubicBezTo>
                  <a:cubicBezTo>
                    <a:pt x="44" y="383"/>
                    <a:pt x="86" y="459"/>
                    <a:pt x="160" y="512"/>
                  </a:cubicBezTo>
                  <a:cubicBezTo>
                    <a:pt x="170" y="519"/>
                    <a:pt x="173" y="532"/>
                    <a:pt x="166" y="542"/>
                  </a:cubicBezTo>
                  <a:cubicBezTo>
                    <a:pt x="159" y="552"/>
                    <a:pt x="145" y="554"/>
                    <a:pt x="135" y="547"/>
                  </a:cubicBezTo>
                  <a:cubicBezTo>
                    <a:pt x="48" y="486"/>
                    <a:pt x="0" y="396"/>
                    <a:pt x="3" y="301"/>
                  </a:cubicBezTo>
                  <a:cubicBezTo>
                    <a:pt x="8" y="138"/>
                    <a:pt x="168" y="0"/>
                    <a:pt x="352" y="0"/>
                  </a:cubicBezTo>
                  <a:cubicBezTo>
                    <a:pt x="541" y="0"/>
                    <a:pt x="701" y="139"/>
                    <a:pt x="701" y="302"/>
                  </a:cubicBezTo>
                  <a:cubicBezTo>
                    <a:pt x="701" y="473"/>
                    <a:pt x="547" y="612"/>
                    <a:pt x="358" y="615"/>
                  </a:cubicBezTo>
                  <a:cubicBezTo>
                    <a:pt x="210" y="696"/>
                    <a:pt x="210" y="696"/>
                    <a:pt x="210" y="696"/>
                  </a:cubicBezTo>
                  <a:cubicBezTo>
                    <a:pt x="206" y="697"/>
                    <a:pt x="203" y="698"/>
                    <a:pt x="199" y="6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Freeform 68"/>
            <p:cNvSpPr/>
            <p:nvPr/>
          </p:nvSpPr>
          <p:spPr bwMode="auto">
            <a:xfrm>
              <a:off x="2521" y="1364"/>
              <a:ext cx="516" cy="50"/>
            </a:xfrm>
            <a:custGeom>
              <a:avLst/>
              <a:gdLst>
                <a:gd name="T0" fmla="*/ 206 w 217"/>
                <a:gd name="T1" fmla="*/ 21 h 21"/>
                <a:gd name="T2" fmla="*/ 11 w 217"/>
                <a:gd name="T3" fmla="*/ 21 h 21"/>
                <a:gd name="T4" fmla="*/ 0 w 217"/>
                <a:gd name="T5" fmla="*/ 10 h 21"/>
                <a:gd name="T6" fmla="*/ 11 w 217"/>
                <a:gd name="T7" fmla="*/ 0 h 21"/>
                <a:gd name="T8" fmla="*/ 206 w 217"/>
                <a:gd name="T9" fmla="*/ 0 h 21"/>
                <a:gd name="T10" fmla="*/ 217 w 217"/>
                <a:gd name="T11" fmla="*/ 10 h 21"/>
                <a:gd name="T12" fmla="*/ 206 w 217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21">
                  <a:moveTo>
                    <a:pt x="206" y="21"/>
                  </a:move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12" y="0"/>
                    <a:pt x="217" y="4"/>
                    <a:pt x="217" y="10"/>
                  </a:cubicBezTo>
                  <a:cubicBezTo>
                    <a:pt x="217" y="16"/>
                    <a:pt x="212" y="21"/>
                    <a:pt x="20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Freeform 69"/>
            <p:cNvSpPr/>
            <p:nvPr/>
          </p:nvSpPr>
          <p:spPr bwMode="auto">
            <a:xfrm>
              <a:off x="3116" y="1364"/>
              <a:ext cx="128" cy="50"/>
            </a:xfrm>
            <a:custGeom>
              <a:avLst/>
              <a:gdLst>
                <a:gd name="T0" fmla="*/ 43 w 54"/>
                <a:gd name="T1" fmla="*/ 21 h 21"/>
                <a:gd name="T2" fmla="*/ 10 w 54"/>
                <a:gd name="T3" fmla="*/ 21 h 21"/>
                <a:gd name="T4" fmla="*/ 0 w 54"/>
                <a:gd name="T5" fmla="*/ 10 h 21"/>
                <a:gd name="T6" fmla="*/ 10 w 54"/>
                <a:gd name="T7" fmla="*/ 0 h 21"/>
                <a:gd name="T8" fmla="*/ 43 w 54"/>
                <a:gd name="T9" fmla="*/ 0 h 21"/>
                <a:gd name="T10" fmla="*/ 54 w 54"/>
                <a:gd name="T11" fmla="*/ 10 h 21"/>
                <a:gd name="T12" fmla="*/ 43 w 54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1">
                  <a:moveTo>
                    <a:pt x="43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4" y="21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9" y="0"/>
                    <a:pt x="54" y="4"/>
                    <a:pt x="54" y="10"/>
                  </a:cubicBezTo>
                  <a:cubicBezTo>
                    <a:pt x="54" y="16"/>
                    <a:pt x="49" y="21"/>
                    <a:pt x="4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Freeform 70"/>
            <p:cNvSpPr/>
            <p:nvPr/>
          </p:nvSpPr>
          <p:spPr bwMode="auto">
            <a:xfrm>
              <a:off x="2547" y="1621"/>
              <a:ext cx="335" cy="53"/>
            </a:xfrm>
            <a:custGeom>
              <a:avLst/>
              <a:gdLst>
                <a:gd name="T0" fmla="*/ 130 w 141"/>
                <a:gd name="T1" fmla="*/ 22 h 22"/>
                <a:gd name="T2" fmla="*/ 11 w 141"/>
                <a:gd name="T3" fmla="*/ 22 h 22"/>
                <a:gd name="T4" fmla="*/ 0 w 141"/>
                <a:gd name="T5" fmla="*/ 11 h 22"/>
                <a:gd name="T6" fmla="*/ 11 w 141"/>
                <a:gd name="T7" fmla="*/ 0 h 22"/>
                <a:gd name="T8" fmla="*/ 130 w 141"/>
                <a:gd name="T9" fmla="*/ 0 h 22"/>
                <a:gd name="T10" fmla="*/ 141 w 141"/>
                <a:gd name="T11" fmla="*/ 11 h 22"/>
                <a:gd name="T12" fmla="*/ 130 w 141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2">
                  <a:moveTo>
                    <a:pt x="130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6" y="0"/>
                    <a:pt x="141" y="5"/>
                    <a:pt x="141" y="11"/>
                  </a:cubicBezTo>
                  <a:cubicBezTo>
                    <a:pt x="141" y="17"/>
                    <a:pt x="136" y="22"/>
                    <a:pt x="13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Freeform 71"/>
            <p:cNvSpPr/>
            <p:nvPr/>
          </p:nvSpPr>
          <p:spPr bwMode="auto">
            <a:xfrm>
              <a:off x="2935" y="1621"/>
              <a:ext cx="102" cy="53"/>
            </a:xfrm>
            <a:custGeom>
              <a:avLst/>
              <a:gdLst>
                <a:gd name="T0" fmla="*/ 32 w 43"/>
                <a:gd name="T1" fmla="*/ 22 h 22"/>
                <a:gd name="T2" fmla="*/ 10 w 43"/>
                <a:gd name="T3" fmla="*/ 22 h 22"/>
                <a:gd name="T4" fmla="*/ 0 w 43"/>
                <a:gd name="T5" fmla="*/ 11 h 22"/>
                <a:gd name="T6" fmla="*/ 10 w 43"/>
                <a:gd name="T7" fmla="*/ 0 h 22"/>
                <a:gd name="T8" fmla="*/ 32 w 43"/>
                <a:gd name="T9" fmla="*/ 0 h 22"/>
                <a:gd name="T10" fmla="*/ 43 w 43"/>
                <a:gd name="T11" fmla="*/ 11 h 22"/>
                <a:gd name="T12" fmla="*/ 32 w 43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2">
                  <a:moveTo>
                    <a:pt x="32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8" y="0"/>
                    <a:pt x="43" y="5"/>
                    <a:pt x="43" y="11"/>
                  </a:cubicBezTo>
                  <a:cubicBezTo>
                    <a:pt x="43" y="17"/>
                    <a:pt x="38" y="22"/>
                    <a:pt x="3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84" name="Group 74" descr="e7d195523061f1c09e9d68d7cf438b91ef959ecb14fc25d26BBA7F7DBC18E55DFF4014AF651F0BF2569D4B6C1DA7F1A4683A481403BD872FC687266AD13265C1DE7C373772FD8728ABDD69ADD03BFF5BE2862BC891DBB79E58D088E34357A3F345A9534864FDC11340AE3B71A34A7A1F7BD2127AAE3642502E0D4AD8564642CBC6FC46C984D10741322C9CACD20D41DC"/>
          <p:cNvGrpSpPr>
            <a:grpSpLocks noChangeAspect="1"/>
          </p:cNvGrpSpPr>
          <p:nvPr/>
        </p:nvGrpSpPr>
        <p:grpSpPr bwMode="auto">
          <a:xfrm>
            <a:off x="5394036" y="3651223"/>
            <a:ext cx="252846" cy="241235"/>
            <a:chOff x="2011" y="788"/>
            <a:chExt cx="1742" cy="1662"/>
          </a:xfrm>
          <a:solidFill>
            <a:schemeClr val="bg1"/>
          </a:solidFill>
        </p:grpSpPr>
        <p:sp>
          <p:nvSpPr>
            <p:cNvPr id="85" name="Freeform 75"/>
            <p:cNvSpPr/>
            <p:nvPr/>
          </p:nvSpPr>
          <p:spPr bwMode="auto">
            <a:xfrm>
              <a:off x="2490" y="2345"/>
              <a:ext cx="818" cy="105"/>
            </a:xfrm>
            <a:custGeom>
              <a:avLst/>
              <a:gdLst>
                <a:gd name="T0" fmla="*/ 321 w 344"/>
                <a:gd name="T1" fmla="*/ 44 h 44"/>
                <a:gd name="T2" fmla="*/ 22 w 344"/>
                <a:gd name="T3" fmla="*/ 44 h 44"/>
                <a:gd name="T4" fmla="*/ 0 w 344"/>
                <a:gd name="T5" fmla="*/ 22 h 44"/>
                <a:gd name="T6" fmla="*/ 22 w 344"/>
                <a:gd name="T7" fmla="*/ 0 h 44"/>
                <a:gd name="T8" fmla="*/ 321 w 344"/>
                <a:gd name="T9" fmla="*/ 0 h 44"/>
                <a:gd name="T10" fmla="*/ 344 w 344"/>
                <a:gd name="T11" fmla="*/ 22 h 44"/>
                <a:gd name="T12" fmla="*/ 321 w 344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44">
                  <a:moveTo>
                    <a:pt x="321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21" y="0"/>
                    <a:pt x="321" y="0"/>
                    <a:pt x="321" y="0"/>
                  </a:cubicBezTo>
                  <a:cubicBezTo>
                    <a:pt x="334" y="0"/>
                    <a:pt x="344" y="10"/>
                    <a:pt x="344" y="22"/>
                  </a:cubicBezTo>
                  <a:cubicBezTo>
                    <a:pt x="344" y="34"/>
                    <a:pt x="334" y="44"/>
                    <a:pt x="32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Freeform 76"/>
            <p:cNvSpPr>
              <a:spLocks noEditPoints="1"/>
            </p:cNvSpPr>
            <p:nvPr/>
          </p:nvSpPr>
          <p:spPr bwMode="auto">
            <a:xfrm>
              <a:off x="2011" y="788"/>
              <a:ext cx="1742" cy="1345"/>
            </a:xfrm>
            <a:custGeom>
              <a:avLst/>
              <a:gdLst>
                <a:gd name="T0" fmla="*/ 732 w 732"/>
                <a:gd name="T1" fmla="*/ 488 h 565"/>
                <a:gd name="T2" fmla="*/ 655 w 732"/>
                <a:gd name="T3" fmla="*/ 565 h 565"/>
                <a:gd name="T4" fmla="*/ 77 w 732"/>
                <a:gd name="T5" fmla="*/ 565 h 565"/>
                <a:gd name="T6" fmla="*/ 0 w 732"/>
                <a:gd name="T7" fmla="*/ 488 h 565"/>
                <a:gd name="T8" fmla="*/ 0 w 732"/>
                <a:gd name="T9" fmla="*/ 77 h 565"/>
                <a:gd name="T10" fmla="*/ 77 w 732"/>
                <a:gd name="T11" fmla="*/ 0 h 565"/>
                <a:gd name="T12" fmla="*/ 655 w 732"/>
                <a:gd name="T13" fmla="*/ 0 h 565"/>
                <a:gd name="T14" fmla="*/ 732 w 732"/>
                <a:gd name="T15" fmla="*/ 77 h 565"/>
                <a:gd name="T16" fmla="*/ 732 w 732"/>
                <a:gd name="T17" fmla="*/ 488 h 565"/>
                <a:gd name="T18" fmla="*/ 687 w 732"/>
                <a:gd name="T19" fmla="*/ 77 h 565"/>
                <a:gd name="T20" fmla="*/ 655 w 732"/>
                <a:gd name="T21" fmla="*/ 44 h 565"/>
                <a:gd name="T22" fmla="*/ 77 w 732"/>
                <a:gd name="T23" fmla="*/ 44 h 565"/>
                <a:gd name="T24" fmla="*/ 45 w 732"/>
                <a:gd name="T25" fmla="*/ 77 h 565"/>
                <a:gd name="T26" fmla="*/ 45 w 732"/>
                <a:gd name="T27" fmla="*/ 488 h 565"/>
                <a:gd name="T28" fmla="*/ 77 w 732"/>
                <a:gd name="T29" fmla="*/ 521 h 565"/>
                <a:gd name="T30" fmla="*/ 655 w 732"/>
                <a:gd name="T31" fmla="*/ 521 h 565"/>
                <a:gd name="T32" fmla="*/ 687 w 732"/>
                <a:gd name="T33" fmla="*/ 488 h 565"/>
                <a:gd name="T34" fmla="*/ 687 w 732"/>
                <a:gd name="T35" fmla="*/ 77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2" h="565">
                  <a:moveTo>
                    <a:pt x="732" y="488"/>
                  </a:moveTo>
                  <a:cubicBezTo>
                    <a:pt x="732" y="531"/>
                    <a:pt x="697" y="565"/>
                    <a:pt x="655" y="565"/>
                  </a:cubicBezTo>
                  <a:cubicBezTo>
                    <a:pt x="77" y="565"/>
                    <a:pt x="77" y="565"/>
                    <a:pt x="77" y="565"/>
                  </a:cubicBezTo>
                  <a:cubicBezTo>
                    <a:pt x="35" y="565"/>
                    <a:pt x="0" y="531"/>
                    <a:pt x="0" y="488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34"/>
                    <a:pt x="35" y="0"/>
                    <a:pt x="77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97" y="0"/>
                    <a:pt x="732" y="34"/>
                    <a:pt x="732" y="77"/>
                  </a:cubicBezTo>
                  <a:cubicBezTo>
                    <a:pt x="732" y="488"/>
                    <a:pt x="732" y="488"/>
                    <a:pt x="732" y="488"/>
                  </a:cubicBezTo>
                  <a:close/>
                  <a:moveTo>
                    <a:pt x="687" y="77"/>
                  </a:moveTo>
                  <a:cubicBezTo>
                    <a:pt x="687" y="59"/>
                    <a:pt x="673" y="44"/>
                    <a:pt x="655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59" y="44"/>
                    <a:pt x="45" y="59"/>
                    <a:pt x="45" y="77"/>
                  </a:cubicBezTo>
                  <a:cubicBezTo>
                    <a:pt x="45" y="488"/>
                    <a:pt x="45" y="488"/>
                    <a:pt x="45" y="488"/>
                  </a:cubicBezTo>
                  <a:cubicBezTo>
                    <a:pt x="45" y="506"/>
                    <a:pt x="59" y="521"/>
                    <a:pt x="77" y="521"/>
                  </a:cubicBezTo>
                  <a:cubicBezTo>
                    <a:pt x="655" y="521"/>
                    <a:pt x="655" y="521"/>
                    <a:pt x="655" y="521"/>
                  </a:cubicBezTo>
                  <a:cubicBezTo>
                    <a:pt x="673" y="521"/>
                    <a:pt x="687" y="506"/>
                    <a:pt x="687" y="488"/>
                  </a:cubicBezTo>
                  <a:lnTo>
                    <a:pt x="687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Freeform 77"/>
            <p:cNvSpPr/>
            <p:nvPr/>
          </p:nvSpPr>
          <p:spPr bwMode="auto">
            <a:xfrm>
              <a:off x="2042" y="1790"/>
              <a:ext cx="1688" cy="53"/>
            </a:xfrm>
            <a:custGeom>
              <a:avLst/>
              <a:gdLst>
                <a:gd name="T0" fmla="*/ 698 w 709"/>
                <a:gd name="T1" fmla="*/ 22 h 22"/>
                <a:gd name="T2" fmla="*/ 11 w 709"/>
                <a:gd name="T3" fmla="*/ 22 h 22"/>
                <a:gd name="T4" fmla="*/ 0 w 709"/>
                <a:gd name="T5" fmla="*/ 11 h 22"/>
                <a:gd name="T6" fmla="*/ 11 w 709"/>
                <a:gd name="T7" fmla="*/ 0 h 22"/>
                <a:gd name="T8" fmla="*/ 698 w 709"/>
                <a:gd name="T9" fmla="*/ 0 h 22"/>
                <a:gd name="T10" fmla="*/ 709 w 709"/>
                <a:gd name="T11" fmla="*/ 11 h 22"/>
                <a:gd name="T12" fmla="*/ 698 w 709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22">
                  <a:moveTo>
                    <a:pt x="698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04" y="0"/>
                    <a:pt x="709" y="5"/>
                    <a:pt x="709" y="11"/>
                  </a:cubicBezTo>
                  <a:cubicBezTo>
                    <a:pt x="709" y="17"/>
                    <a:pt x="704" y="22"/>
                    <a:pt x="69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Freeform 78"/>
            <p:cNvSpPr/>
            <p:nvPr/>
          </p:nvSpPr>
          <p:spPr bwMode="auto">
            <a:xfrm>
              <a:off x="2042" y="1026"/>
              <a:ext cx="1688" cy="53"/>
            </a:xfrm>
            <a:custGeom>
              <a:avLst/>
              <a:gdLst>
                <a:gd name="T0" fmla="*/ 698 w 709"/>
                <a:gd name="T1" fmla="*/ 22 h 22"/>
                <a:gd name="T2" fmla="*/ 11 w 709"/>
                <a:gd name="T3" fmla="*/ 22 h 22"/>
                <a:gd name="T4" fmla="*/ 0 w 709"/>
                <a:gd name="T5" fmla="*/ 11 h 22"/>
                <a:gd name="T6" fmla="*/ 11 w 709"/>
                <a:gd name="T7" fmla="*/ 0 h 22"/>
                <a:gd name="T8" fmla="*/ 698 w 709"/>
                <a:gd name="T9" fmla="*/ 0 h 22"/>
                <a:gd name="T10" fmla="*/ 709 w 709"/>
                <a:gd name="T11" fmla="*/ 11 h 22"/>
                <a:gd name="T12" fmla="*/ 698 w 709"/>
                <a:gd name="T1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22">
                  <a:moveTo>
                    <a:pt x="698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704" y="0"/>
                    <a:pt x="709" y="5"/>
                    <a:pt x="709" y="11"/>
                  </a:cubicBezTo>
                  <a:cubicBezTo>
                    <a:pt x="709" y="17"/>
                    <a:pt x="704" y="22"/>
                    <a:pt x="69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Freeform 79"/>
            <p:cNvSpPr/>
            <p:nvPr/>
          </p:nvSpPr>
          <p:spPr bwMode="auto">
            <a:xfrm>
              <a:off x="2761" y="1388"/>
              <a:ext cx="67" cy="76"/>
            </a:xfrm>
            <a:custGeom>
              <a:avLst/>
              <a:gdLst>
                <a:gd name="T0" fmla="*/ 12 w 28"/>
                <a:gd name="T1" fmla="*/ 32 h 32"/>
                <a:gd name="T2" fmla="*/ 8 w 28"/>
                <a:gd name="T3" fmla="*/ 31 h 32"/>
                <a:gd name="T4" fmla="*/ 2 w 28"/>
                <a:gd name="T5" fmla="*/ 16 h 32"/>
                <a:gd name="T6" fmla="*/ 5 w 28"/>
                <a:gd name="T7" fmla="*/ 9 h 32"/>
                <a:gd name="T8" fmla="*/ 19 w 28"/>
                <a:gd name="T9" fmla="*/ 2 h 32"/>
                <a:gd name="T10" fmla="*/ 26 w 28"/>
                <a:gd name="T11" fmla="*/ 17 h 32"/>
                <a:gd name="T12" fmla="*/ 23 w 28"/>
                <a:gd name="T13" fmla="*/ 24 h 32"/>
                <a:gd name="T14" fmla="*/ 12 w 28"/>
                <a:gd name="T1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32">
                  <a:moveTo>
                    <a:pt x="12" y="32"/>
                  </a:moveTo>
                  <a:cubicBezTo>
                    <a:pt x="11" y="32"/>
                    <a:pt x="10" y="31"/>
                    <a:pt x="8" y="31"/>
                  </a:cubicBezTo>
                  <a:cubicBezTo>
                    <a:pt x="3" y="29"/>
                    <a:pt x="0" y="22"/>
                    <a:pt x="2" y="1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3"/>
                    <a:pt x="14" y="0"/>
                    <a:pt x="19" y="2"/>
                  </a:cubicBezTo>
                  <a:cubicBezTo>
                    <a:pt x="25" y="5"/>
                    <a:pt x="28" y="11"/>
                    <a:pt x="26" y="1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1" y="29"/>
                    <a:pt x="17" y="32"/>
                    <a:pt x="1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Freeform 80"/>
            <p:cNvSpPr/>
            <p:nvPr/>
          </p:nvSpPr>
          <p:spPr bwMode="auto">
            <a:xfrm>
              <a:off x="2659" y="1474"/>
              <a:ext cx="135" cy="247"/>
            </a:xfrm>
            <a:custGeom>
              <a:avLst/>
              <a:gdLst>
                <a:gd name="T0" fmla="*/ 13 w 57"/>
                <a:gd name="T1" fmla="*/ 104 h 104"/>
                <a:gd name="T2" fmla="*/ 9 w 57"/>
                <a:gd name="T3" fmla="*/ 103 h 104"/>
                <a:gd name="T4" fmla="*/ 3 w 57"/>
                <a:gd name="T5" fmla="*/ 89 h 104"/>
                <a:gd name="T6" fmla="*/ 34 w 57"/>
                <a:gd name="T7" fmla="*/ 8 h 104"/>
                <a:gd name="T8" fmla="*/ 48 w 57"/>
                <a:gd name="T9" fmla="*/ 2 h 104"/>
                <a:gd name="T10" fmla="*/ 55 w 57"/>
                <a:gd name="T11" fmla="*/ 16 h 104"/>
                <a:gd name="T12" fmla="*/ 23 w 57"/>
                <a:gd name="T13" fmla="*/ 97 h 104"/>
                <a:gd name="T14" fmla="*/ 13 w 57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04">
                  <a:moveTo>
                    <a:pt x="13" y="104"/>
                  </a:moveTo>
                  <a:cubicBezTo>
                    <a:pt x="12" y="104"/>
                    <a:pt x="10" y="104"/>
                    <a:pt x="9" y="103"/>
                  </a:cubicBezTo>
                  <a:cubicBezTo>
                    <a:pt x="3" y="101"/>
                    <a:pt x="0" y="95"/>
                    <a:pt x="3" y="89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6" y="3"/>
                    <a:pt x="43" y="0"/>
                    <a:pt x="48" y="2"/>
                  </a:cubicBezTo>
                  <a:cubicBezTo>
                    <a:pt x="54" y="4"/>
                    <a:pt x="57" y="11"/>
                    <a:pt x="55" y="16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22" y="101"/>
                    <a:pt x="17" y="104"/>
                    <a:pt x="1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Freeform 81"/>
            <p:cNvSpPr/>
            <p:nvPr/>
          </p:nvSpPr>
          <p:spPr bwMode="auto">
            <a:xfrm>
              <a:off x="2554" y="1205"/>
              <a:ext cx="169" cy="338"/>
            </a:xfrm>
            <a:custGeom>
              <a:avLst/>
              <a:gdLst>
                <a:gd name="T0" fmla="*/ 12 w 71"/>
                <a:gd name="T1" fmla="*/ 142 h 142"/>
                <a:gd name="T2" fmla="*/ 8 w 71"/>
                <a:gd name="T3" fmla="*/ 141 h 142"/>
                <a:gd name="T4" fmla="*/ 2 w 71"/>
                <a:gd name="T5" fmla="*/ 127 h 142"/>
                <a:gd name="T6" fmla="*/ 48 w 71"/>
                <a:gd name="T7" fmla="*/ 9 h 142"/>
                <a:gd name="T8" fmla="*/ 62 w 71"/>
                <a:gd name="T9" fmla="*/ 2 h 142"/>
                <a:gd name="T10" fmla="*/ 68 w 71"/>
                <a:gd name="T11" fmla="*/ 17 h 142"/>
                <a:gd name="T12" fmla="*/ 22 w 71"/>
                <a:gd name="T13" fmla="*/ 135 h 142"/>
                <a:gd name="T14" fmla="*/ 12 w 71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42">
                  <a:moveTo>
                    <a:pt x="12" y="142"/>
                  </a:moveTo>
                  <a:cubicBezTo>
                    <a:pt x="11" y="142"/>
                    <a:pt x="9" y="141"/>
                    <a:pt x="8" y="141"/>
                  </a:cubicBezTo>
                  <a:cubicBezTo>
                    <a:pt x="2" y="139"/>
                    <a:pt x="0" y="132"/>
                    <a:pt x="2" y="127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50" y="3"/>
                    <a:pt x="56" y="0"/>
                    <a:pt x="62" y="2"/>
                  </a:cubicBezTo>
                  <a:cubicBezTo>
                    <a:pt x="68" y="4"/>
                    <a:pt x="71" y="11"/>
                    <a:pt x="68" y="17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21" y="139"/>
                    <a:pt x="17" y="142"/>
                    <a:pt x="12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2" name="Freeform 82"/>
            <p:cNvSpPr/>
            <p:nvPr/>
          </p:nvSpPr>
          <p:spPr bwMode="auto">
            <a:xfrm>
              <a:off x="2502" y="1576"/>
              <a:ext cx="76" cy="98"/>
            </a:xfrm>
            <a:custGeom>
              <a:avLst/>
              <a:gdLst>
                <a:gd name="T0" fmla="*/ 13 w 32"/>
                <a:gd name="T1" fmla="*/ 41 h 41"/>
                <a:gd name="T2" fmla="*/ 9 w 32"/>
                <a:gd name="T3" fmla="*/ 40 h 41"/>
                <a:gd name="T4" fmla="*/ 2 w 32"/>
                <a:gd name="T5" fmla="*/ 26 h 41"/>
                <a:gd name="T6" fmla="*/ 9 w 32"/>
                <a:gd name="T7" fmla="*/ 9 h 41"/>
                <a:gd name="T8" fmla="*/ 23 w 32"/>
                <a:gd name="T9" fmla="*/ 2 h 41"/>
                <a:gd name="T10" fmla="*/ 30 w 32"/>
                <a:gd name="T11" fmla="*/ 17 h 41"/>
                <a:gd name="T12" fmla="*/ 23 w 32"/>
                <a:gd name="T13" fmla="*/ 34 h 41"/>
                <a:gd name="T14" fmla="*/ 13 w 32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1">
                  <a:moveTo>
                    <a:pt x="13" y="41"/>
                  </a:moveTo>
                  <a:cubicBezTo>
                    <a:pt x="11" y="41"/>
                    <a:pt x="10" y="41"/>
                    <a:pt x="9" y="40"/>
                  </a:cubicBezTo>
                  <a:cubicBezTo>
                    <a:pt x="3" y="38"/>
                    <a:pt x="0" y="32"/>
                    <a:pt x="2" y="26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1" y="3"/>
                    <a:pt x="18" y="0"/>
                    <a:pt x="23" y="2"/>
                  </a:cubicBezTo>
                  <a:cubicBezTo>
                    <a:pt x="29" y="4"/>
                    <a:pt x="32" y="11"/>
                    <a:pt x="30" y="17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1" y="38"/>
                    <a:pt x="17" y="41"/>
                    <a:pt x="13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976577" y="2331146"/>
            <a:ext cx="129717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一款功能齐全、效果强大、用户体验感佳的音乐治疗平台</a:t>
            </a:r>
            <a:endParaRPr lang="zh-CN" altLang="en-US" sz="1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387791" y="938928"/>
            <a:ext cx="2292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zh-CN" altLang="en-US" sz="20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主要功能性需求：</a:t>
            </a:r>
            <a:endParaRPr lang="zh-CN" altLang="en-US" sz="2000" b="1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7"/>
          <p:cNvSpPr txBox="1"/>
          <p:nvPr>
            <p:custDataLst>
              <p:tags r:id="rId2"/>
            </p:custDataLst>
          </p:nvPr>
        </p:nvSpPr>
        <p:spPr>
          <a:xfrm>
            <a:off x="5387791" y="2524125"/>
            <a:ext cx="1962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zh-CN" altLang="en-US" sz="20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非功能性需求：</a:t>
            </a:r>
            <a:endParaRPr lang="zh-CN" altLang="en-US" sz="2000" b="1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 descr="总用例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728980"/>
            <a:ext cx="4921885" cy="4266565"/>
          </a:xfrm>
          <a:prstGeom prst="rect">
            <a:avLst/>
          </a:prstGeom>
        </p:spPr>
      </p:pic>
      <p:sp>
        <p:nvSpPr>
          <p:cNvPr id="6" name="文本框 6"/>
          <p:cNvSpPr txBox="1"/>
          <p:nvPr>
            <p:custDataLst>
              <p:tags r:id="rId4"/>
            </p:custDataLst>
          </p:nvPr>
        </p:nvSpPr>
        <p:spPr>
          <a:xfrm>
            <a:off x="5387790" y="3004111"/>
            <a:ext cx="3184848" cy="137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我们在需求规约中制定了如下的非功能性需求：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ts val="1650"/>
              </a:lnSpc>
            </a:pP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系统性能需求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ts val="165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.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可靠性需求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ts val="165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可维护性需求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ts val="165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可用性需求</a:t>
            </a:r>
            <a:endParaRPr lang="en-US" altLang="zh-CN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ts val="1650"/>
              </a:lnSpc>
            </a:pP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合法性需求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文本框 6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5"/>
            </p:custDataLst>
          </p:nvPr>
        </p:nvSpPr>
        <p:spPr>
          <a:xfrm>
            <a:off x="322498" y="277167"/>
            <a:ext cx="3164798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需求分析规约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5387790" y="1339232"/>
            <a:ext cx="2856230" cy="937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50"/>
              </a:lnSpc>
            </a:pPr>
            <a:r>
              <a:rPr lang="en-US" altLang="zh-CN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在需求规约中，设计出了左侧的总用例图。在该用例图的中，我们将系统划分为了三个子系统，每个子系统都分别有各自的功能性需求。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7"/>
          <p:cNvSpPr txBox="1"/>
          <p:nvPr>
            <p:custDataLst>
              <p:tags r:id="rId1"/>
            </p:custDataLst>
          </p:nvPr>
        </p:nvSpPr>
        <p:spPr>
          <a:xfrm>
            <a:off x="2178685" y="612140"/>
            <a:ext cx="3572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zh-CN" altLang="en-US" sz="20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详细用例规约及需求建模分析：</a:t>
            </a:r>
            <a:endParaRPr lang="zh-CN" altLang="en-US" sz="2000" b="1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3" name="文本框 6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2"/>
            </p:custDataLst>
          </p:nvPr>
        </p:nvSpPr>
        <p:spPr>
          <a:xfrm>
            <a:off x="322498" y="277167"/>
            <a:ext cx="3164798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需求分析规约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 descr="音乐管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" y="1061720"/>
            <a:ext cx="5259705" cy="19945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37885" y="1648460"/>
            <a:ext cx="3148330" cy="296354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47065" y="3380740"/>
            <a:ext cx="4798060" cy="725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just">
              <a:lnSpc>
                <a:spcPts val="1650"/>
              </a:lnSpc>
            </a:pPr>
            <a:r>
              <a:rPr lang="zh-CN" altLang="en-US" sz="105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在音乐管理子系统中，我们得到了以下的需求：在该子系统中，管理员负责音乐的相关管理事务，其中包括增加音乐、修改音乐、删除音乐的功能。与此同时，系统也要进行相应的数据库更新。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7"/>
          <p:cNvSpPr txBox="1"/>
          <p:nvPr>
            <p:custDataLst>
              <p:tags r:id="rId1"/>
            </p:custDataLst>
          </p:nvPr>
        </p:nvSpPr>
        <p:spPr>
          <a:xfrm>
            <a:off x="3308350" y="282575"/>
            <a:ext cx="32162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zh-CN" altLang="en-US" sz="20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听力测试功能相关建模：</a:t>
            </a:r>
            <a:endParaRPr lang="zh-CN" altLang="en-US" sz="2000" b="1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 descr="评估与测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95" y="824230"/>
            <a:ext cx="3174365" cy="4171315"/>
          </a:xfrm>
          <a:prstGeom prst="rect">
            <a:avLst/>
          </a:prstGeom>
        </p:spPr>
      </p:pic>
      <p:pic>
        <p:nvPicPr>
          <p:cNvPr id="2" name="图片 1" descr="评估治疗时序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885" y="1361440"/>
            <a:ext cx="4397375" cy="30943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7"/>
          <p:cNvSpPr txBox="1"/>
          <p:nvPr>
            <p:custDataLst>
              <p:tags r:id="rId1"/>
            </p:custDataLst>
          </p:nvPr>
        </p:nvSpPr>
        <p:spPr>
          <a:xfrm>
            <a:off x="4017010" y="612140"/>
            <a:ext cx="29381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r>
              <a:rPr lang="zh-CN" altLang="en-US" sz="20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听力治疗功能相关建模：</a:t>
            </a:r>
            <a:endParaRPr lang="zh-CN" altLang="en-US" sz="2000" b="1" kern="0" dirty="0">
              <a:solidFill>
                <a:srgbClr val="37609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78535" y="113665"/>
            <a:ext cx="1630680" cy="4881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14370" y="2001520"/>
            <a:ext cx="4772025" cy="24663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 rot="13500000">
            <a:off x="1529467" y="-2304291"/>
            <a:ext cx="6085066" cy="6085067"/>
          </a:xfrm>
          <a:custGeom>
            <a:avLst/>
            <a:gdLst>
              <a:gd name="connsiteX0" fmla="*/ 6085066 w 6085066"/>
              <a:gd name="connsiteY0" fmla="*/ 1044033 h 6085067"/>
              <a:gd name="connsiteX1" fmla="*/ 5130698 w 6085066"/>
              <a:gd name="connsiteY1" fmla="*/ 1998402 h 6085067"/>
              <a:gd name="connsiteX2" fmla="*/ 5130697 w 6085066"/>
              <a:gd name="connsiteY2" fmla="*/ 1998401 h 6085067"/>
              <a:gd name="connsiteX3" fmla="*/ 3564549 w 6085066"/>
              <a:gd name="connsiteY3" fmla="*/ 1349681 h 6085067"/>
              <a:gd name="connsiteX4" fmla="*/ 1349681 w 6085066"/>
              <a:gd name="connsiteY4" fmla="*/ 3564549 h 6085067"/>
              <a:gd name="connsiteX5" fmla="*/ 1998401 w 6085066"/>
              <a:gd name="connsiteY5" fmla="*/ 5130697 h 6085067"/>
              <a:gd name="connsiteX6" fmla="*/ 1998402 w 6085066"/>
              <a:gd name="connsiteY6" fmla="*/ 5130698 h 6085067"/>
              <a:gd name="connsiteX7" fmla="*/ 1044033 w 6085066"/>
              <a:gd name="connsiteY7" fmla="*/ 6085067 h 6085067"/>
              <a:gd name="connsiteX8" fmla="*/ 1044032 w 6085066"/>
              <a:gd name="connsiteY8" fmla="*/ 6085066 h 6085067"/>
              <a:gd name="connsiteX9" fmla="*/ 0 w 6085066"/>
              <a:gd name="connsiteY9" fmla="*/ 3564549 h 6085067"/>
              <a:gd name="connsiteX10" fmla="*/ 3564549 w 6085066"/>
              <a:gd name="connsiteY10" fmla="*/ 0 h 6085067"/>
              <a:gd name="connsiteX11" fmla="*/ 6085066 w 6085066"/>
              <a:gd name="connsiteY11" fmla="*/ 1044032 h 60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5066" h="6085067">
                <a:moveTo>
                  <a:pt x="6085066" y="1044033"/>
                </a:moveTo>
                <a:lnTo>
                  <a:pt x="5130698" y="1998402"/>
                </a:lnTo>
                <a:lnTo>
                  <a:pt x="5130697" y="1998401"/>
                </a:lnTo>
                <a:cubicBezTo>
                  <a:pt x="4729885" y="1597589"/>
                  <a:pt x="4176168" y="1349681"/>
                  <a:pt x="3564549" y="1349681"/>
                </a:cubicBezTo>
                <a:cubicBezTo>
                  <a:pt x="2341311" y="1349681"/>
                  <a:pt x="1349681" y="2341311"/>
                  <a:pt x="1349681" y="3564549"/>
                </a:cubicBezTo>
                <a:cubicBezTo>
                  <a:pt x="1349681" y="4176168"/>
                  <a:pt x="1597589" y="4729885"/>
                  <a:pt x="1998401" y="5130697"/>
                </a:cubicBezTo>
                <a:lnTo>
                  <a:pt x="1998402" y="5130698"/>
                </a:lnTo>
                <a:lnTo>
                  <a:pt x="1044033" y="6085067"/>
                </a:lnTo>
                <a:lnTo>
                  <a:pt x="1044032" y="6085066"/>
                </a:lnTo>
                <a:cubicBezTo>
                  <a:pt x="398975" y="5440010"/>
                  <a:pt x="0" y="4548872"/>
                  <a:pt x="0" y="3564549"/>
                </a:cubicBezTo>
                <a:cubicBezTo>
                  <a:pt x="0" y="1595903"/>
                  <a:pt x="1595903" y="0"/>
                  <a:pt x="3564549" y="0"/>
                </a:cubicBezTo>
                <a:cubicBezTo>
                  <a:pt x="4548872" y="0"/>
                  <a:pt x="5440009" y="398976"/>
                  <a:pt x="6085066" y="1044032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  <a:alpha val="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 txBox="1"/>
          <p:nvPr/>
        </p:nvSpPr>
        <p:spPr>
          <a:xfrm>
            <a:off x="2616979" y="928916"/>
            <a:ext cx="374269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defTabSz="914400">
              <a:defRPr sz="41300">
                <a:ln>
                  <a:gradFill>
                    <a:gsLst>
                      <a:gs pos="0">
                        <a:schemeClr val="accent2">
                          <a:alpha val="30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sz="23900" dirty="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zh-CN" altLang="en-US" sz="23900" dirty="0">
              <a:ln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文本框 3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1285394" y="2451352"/>
            <a:ext cx="657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概要设计规约</a:t>
            </a:r>
            <a:endParaRPr lang="en-US" altLang="zh-CN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CxnSpPr/>
          <p:nvPr/>
        </p:nvCxnSpPr>
        <p:spPr>
          <a:xfrm>
            <a:off x="4392387" y="3777342"/>
            <a:ext cx="3592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文本框 128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105185" y="3199423"/>
            <a:ext cx="49248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914400">
              <a:defRPr sz="2390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sz="6600" b="1" dirty="0">
                <a:ln w="3175"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en-US" altLang="zh-CN" sz="6600" b="1" dirty="0">
              <a:ln w="3175"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任意多边形: 形状 4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2" y="2"/>
            <a:ext cx="2079525" cy="2153643"/>
          </a:xfrm>
          <a:custGeom>
            <a:avLst/>
            <a:gdLst>
              <a:gd name="connsiteX0" fmla="*/ 1000733 w 2079525"/>
              <a:gd name="connsiteY0" fmla="*/ 0 h 2153643"/>
              <a:gd name="connsiteX1" fmla="*/ 2079525 w 2079525"/>
              <a:gd name="connsiteY1" fmla="*/ 0 h 2153643"/>
              <a:gd name="connsiteX2" fmla="*/ 142542 w 2079525"/>
              <a:gd name="connsiteY2" fmla="*/ 2146445 h 2153643"/>
              <a:gd name="connsiteX3" fmla="*/ 0 w 2079525"/>
              <a:gd name="connsiteY3" fmla="*/ 2153643 h 2153643"/>
              <a:gd name="connsiteX4" fmla="*/ 0 w 2079525"/>
              <a:gd name="connsiteY4" fmla="*/ 1074850 h 2153643"/>
              <a:gd name="connsiteX5" fmla="*/ 32241 w 2079525"/>
              <a:gd name="connsiteY5" fmla="*/ 1073222 h 2153643"/>
              <a:gd name="connsiteX6" fmla="*/ 1000733 w 2079525"/>
              <a:gd name="connsiteY6" fmla="*/ 0 h 215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9525" h="2153643">
                <a:moveTo>
                  <a:pt x="1000733" y="0"/>
                </a:moveTo>
                <a:lnTo>
                  <a:pt x="2079525" y="0"/>
                </a:lnTo>
                <a:cubicBezTo>
                  <a:pt x="2079525" y="1117126"/>
                  <a:pt x="1230517" y="2035955"/>
                  <a:pt x="142542" y="2146445"/>
                </a:cubicBezTo>
                <a:lnTo>
                  <a:pt x="0" y="2153643"/>
                </a:lnTo>
                <a:lnTo>
                  <a:pt x="0" y="1074850"/>
                </a:lnTo>
                <a:lnTo>
                  <a:pt x="32241" y="1073222"/>
                </a:lnTo>
                <a:cubicBezTo>
                  <a:pt x="576228" y="1017977"/>
                  <a:pt x="1000733" y="558563"/>
                  <a:pt x="1000733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文本框 34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5219640" y="290645"/>
            <a:ext cx="35177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项目简介</a:t>
            </a:r>
            <a:endParaRPr lang="en-US" altLang="zh-CN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6" name="文本框 55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 txBox="1"/>
          <p:nvPr/>
        </p:nvSpPr>
        <p:spPr>
          <a:xfrm>
            <a:off x="4511947" y="281892"/>
            <a:ext cx="91142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en-US" altLang="zh-CN" sz="25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4" name="文本框 83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437607" y="2428102"/>
            <a:ext cx="3773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800" b="1">
                <a:solidFill>
                  <a:schemeClr val="bg1"/>
                </a:solidFill>
                <a:effectLst>
                  <a:outerShdw blurRad="101600" dist="1016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algn="l"/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en-US" altLang="zh-CN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6" name="椭圆 8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2810130" y="2185506"/>
            <a:ext cx="242596" cy="242596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3" name="文本框 9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5214560" y="1547307"/>
            <a:ext cx="2617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需求分析与规约</a:t>
            </a:r>
            <a:endParaRPr lang="en-US" altLang="zh-CN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5" name="文本框 94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 txBox="1"/>
          <p:nvPr/>
        </p:nvSpPr>
        <p:spPr>
          <a:xfrm>
            <a:off x="4506867" y="1559536"/>
            <a:ext cx="911423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03</a:t>
            </a:r>
            <a:endParaRPr lang="en-US" altLang="zh-CN" sz="25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7" name="文本框 9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5214560" y="2160890"/>
            <a:ext cx="34918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概要设计规约</a:t>
            </a:r>
            <a:endParaRPr lang="en-US" altLang="zh-CN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9" name="文本框 98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 txBox="1"/>
          <p:nvPr/>
        </p:nvSpPr>
        <p:spPr>
          <a:xfrm>
            <a:off x="4506867" y="2166044"/>
            <a:ext cx="911423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04</a:t>
            </a:r>
            <a:endParaRPr lang="en-US" altLang="zh-CN" sz="25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1" name="文本框 10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5219640" y="2804302"/>
            <a:ext cx="2617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详细设计规约</a:t>
            </a:r>
            <a:endParaRPr lang="en-US" altLang="zh-CN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3" name="文本框 102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 txBox="1"/>
          <p:nvPr/>
        </p:nvSpPr>
        <p:spPr>
          <a:xfrm>
            <a:off x="4511947" y="2804302"/>
            <a:ext cx="911423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en-US" altLang="zh-CN" sz="25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7" name="组合 10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10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24" name="组合 12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25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6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8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1" name="TextBox 4"/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5214560" y="3425120"/>
            <a:ext cx="261759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流程</a:t>
            </a:r>
            <a:endParaRPr lang="zh-CN" altLang="en-US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 txBox="1"/>
          <p:nvPr/>
        </p:nvSpPr>
        <p:spPr>
          <a:xfrm>
            <a:off x="4506867" y="3425120"/>
            <a:ext cx="911423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en-US" altLang="zh-CN" sz="25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5219640" y="897705"/>
            <a:ext cx="3517708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</a:t>
            </a:r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介绍</a:t>
            </a:r>
            <a:endParaRPr lang="zh-CN" altLang="en-US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 txBox="1"/>
          <p:nvPr/>
        </p:nvSpPr>
        <p:spPr>
          <a:xfrm>
            <a:off x="4511947" y="888952"/>
            <a:ext cx="911423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5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en-US" altLang="zh-CN" sz="25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5219640" y="3981380"/>
            <a:ext cx="261759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功能演示</a:t>
            </a:r>
            <a:endParaRPr lang="zh-CN" altLang="en-US" sz="2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0" descr="e7d195523061f1c09e9d68d7cf438b91ef959ecb14fc25d26BBA7F7DBC18E55DFF4014AF651F0BF2569D4B6C1DA7F1A4683A481403BD872FC687266AD13265C1DE7C373772FD8728ABDD69ADD03BFF5BE2862BC891DBB79EF84BF418A889B226CF9C0CB1BFFED779B0ECBE1C944F05400A013ADFFA7A2B3CCAAF7701251FF12675319688C370005A869A8358FC9497EA"/>
          <p:cNvSpPr txBox="1"/>
          <p:nvPr/>
        </p:nvSpPr>
        <p:spPr>
          <a:xfrm>
            <a:off x="4511947" y="3981380"/>
            <a:ext cx="911423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endParaRPr lang="en-US" altLang="zh-CN" sz="25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任意多边形: 形状 6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03015" y="696595"/>
            <a:ext cx="5198110" cy="43224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0200" y="1063625"/>
            <a:ext cx="3472815" cy="3545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本系统采用层级式体系结构，包括用户层、表现层、逻辑层、通讯层和数据层这五个层次。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用户层，系统设计了管理员和用户两类角色。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表现层以Web应用程序的形式呈现。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通讯层采用RestAPI和HTTP协议。逻辑层，系统实现了多个业务功能，包括用户管理、测试治疗、社区论坛、资讯科普、以及用户反馈等。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数据层采用MySQL作为数据库，用于存储系统所需的各类数据。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200" y="508000"/>
            <a:ext cx="24326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85800">
              <a:defRPr/>
            </a:pPr>
            <a:r>
              <a:rPr lang="zh-CN" altLang="en-US" sz="2000" b="1" kern="0" dirty="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系统总体架构设计</a:t>
            </a:r>
            <a:endParaRPr lang="zh-CN" altLang="en-US" sz="2000" b="1" kern="0" dirty="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8579"/>
            <a:ext cx="4705226" cy="3506342"/>
          </a:xfrm>
          <a:prstGeom prst="rect">
            <a:avLst/>
          </a:prstGeom>
        </p:spPr>
      </p:pic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数据库设计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56806" y="738832"/>
            <a:ext cx="3805840" cy="32850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100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用户</a:t>
            </a:r>
            <a:r>
              <a:rPr lang="zh-CN" altLang="zh-CN" sz="1100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逻辑设计说明：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questionnaire_result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customer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表表之间的关系为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questionnaire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，表示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患者用户进行问卷检测。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100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prue_tone_audiometry_result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表和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customer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表之间的关系为</a:t>
            </a: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listen_test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，表示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患者用户进行听力检测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blog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表和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customer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表之间的关系为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user_post</a:t>
            </a:r>
            <a:r>
              <a:rPr lang="zh-CN" altLang="en-US" sz="1100" kern="100" dirty="0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100" kern="100" dirty="0" err="1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user_collect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，表示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患者用户发帖和收藏帖子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100" kern="100" dirty="0" err="1"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log_comments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表和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customer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表之间的关系为</a:t>
            </a: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user_comments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，表示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用户评论帖子，并且该评论包含在该帖子中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表和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customer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表之间的关系为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user_feedback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，表示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用户进行反馈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0" y="4301529"/>
            <a:ext cx="4572000" cy="484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 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类演化成子类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customer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（患者用户）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和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administrator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（管理员），两者通过</a:t>
            </a:r>
            <a:r>
              <a:rPr kumimoji="0" lang="en-US" altLang="zh-CN" sz="11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user_type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区别</a:t>
            </a:r>
            <a:endParaRPr kumimoji="0" lang="zh-CN" altLang="zh-CN" sz="10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8579"/>
            <a:ext cx="4705226" cy="3506342"/>
          </a:xfrm>
          <a:prstGeom prst="rect">
            <a:avLst/>
          </a:prstGeom>
        </p:spPr>
      </p:pic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数据库设计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56806" y="738832"/>
            <a:ext cx="3805840" cy="19615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100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管理员</a:t>
            </a:r>
            <a:r>
              <a:rPr lang="zh-CN" altLang="zh-CN" sz="1100" b="1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逻辑设计说明：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news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</a:t>
            </a:r>
            <a:r>
              <a:rPr lang="zh-CN" altLang="zh-CN" sz="1100" kern="100" dirty="0">
                <a:effectLst/>
                <a:latin typeface="等线" panose="02010600030101010101" pitchFamily="2" charset="-122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administrator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表之间的关系为</a:t>
            </a: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manage_news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，表示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管理员管理咨询科普。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1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music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表和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administrator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表之间的关系为</a:t>
            </a: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manage_musiclibrary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，表示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管理员管理音乐库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 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表和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administrator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表之间的关系为</a:t>
            </a:r>
            <a:r>
              <a:rPr lang="en-US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10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handle_feedback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，表示</a:t>
            </a:r>
            <a:r>
              <a:rPr lang="zh-CN" altLang="en-US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管理员处理反馈</a:t>
            </a:r>
            <a:r>
              <a:rPr lang="zh-CN" altLang="zh-CN" sz="110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0" y="4301529"/>
            <a:ext cx="4572000" cy="484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 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类演化成子类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customer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（患者用户）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和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administrator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（管理员），两者通过</a:t>
            </a:r>
            <a:r>
              <a:rPr kumimoji="0" lang="en-US" altLang="zh-CN" sz="11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user_type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区别</a:t>
            </a:r>
            <a:endParaRPr kumimoji="0" lang="zh-CN" altLang="zh-CN" sz="10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28" y="738832"/>
            <a:ext cx="4293793" cy="4288465"/>
          </a:xfrm>
          <a:prstGeom prst="rect">
            <a:avLst/>
          </a:prstGeom>
        </p:spPr>
      </p:pic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数据库设计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数据库表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48849" y="69373"/>
            <a:ext cx="3805840" cy="54720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user_info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：表示用户信息，包含用户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，名字，性别，昵称，用户类型，密码。</a:t>
            </a:r>
            <a:endParaRPr lang="en-US" altLang="zh-CN" sz="105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blog_posts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：表示博客文章，包含诸如博客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、用户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、博客标题、博客内容、博客时间、收藏和评论次数以及博客状态等信息。</a:t>
            </a:r>
            <a:endParaRPr lang="zh-CN" altLang="en-US" sz="105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blog_comments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：存储对博客文章的评论，具有评论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、博客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、用户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、评论内容和评论时间等属性。</a:t>
            </a:r>
            <a:endParaRPr lang="zh-CN" altLang="en-US" sz="105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user_collections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：跟踪用户收藏的博客，连接用户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和博客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05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feedback_info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：记录用户的反馈信息，包括反馈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、用户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、反馈内容、反馈类型、时间、结果和结果时间等。</a:t>
            </a:r>
            <a:endParaRPr lang="zh-CN" altLang="en-US" sz="105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music_info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：包含有关音乐的信息，包括音乐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、名称、类型、风格和链接等。</a:t>
            </a:r>
            <a:endParaRPr lang="zh-CN" altLang="en-US" sz="105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news_info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：存储新闻信息，具有消息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、消息时间、消息标题、消息内容和消息类型等属性。</a:t>
            </a:r>
            <a:endParaRPr lang="zh-CN" altLang="en-US" sz="105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pure_tone_audiometry_history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：记录纯音测听测试的历史，包括测试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、用户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、两耳的分数、左耳和右耳的分数以及测试日期等。</a:t>
            </a:r>
            <a:endParaRPr lang="zh-CN" altLang="en-US" sz="105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3370FF"/>
              </a:buClr>
              <a:buFont typeface="Arial" panose="020B0604020202020204" pitchFamily="34" charset="0"/>
              <a:buChar char="•"/>
            </a:pPr>
            <a:r>
              <a:rPr lang="en-US" altLang="zh-CN" sz="1050" kern="100" dirty="0" err="1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questionnaire_history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：存储问卷评估的历史，具有评估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、用户</a:t>
            </a:r>
            <a:r>
              <a:rPr lang="en-US" altLang="zh-CN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050" kern="100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、问题、分数和测试日期等属性。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 rot="13500000">
            <a:off x="1529467" y="-2304291"/>
            <a:ext cx="6085066" cy="6085067"/>
          </a:xfrm>
          <a:custGeom>
            <a:avLst/>
            <a:gdLst>
              <a:gd name="connsiteX0" fmla="*/ 6085066 w 6085066"/>
              <a:gd name="connsiteY0" fmla="*/ 1044033 h 6085067"/>
              <a:gd name="connsiteX1" fmla="*/ 5130698 w 6085066"/>
              <a:gd name="connsiteY1" fmla="*/ 1998402 h 6085067"/>
              <a:gd name="connsiteX2" fmla="*/ 5130697 w 6085066"/>
              <a:gd name="connsiteY2" fmla="*/ 1998401 h 6085067"/>
              <a:gd name="connsiteX3" fmla="*/ 3564549 w 6085066"/>
              <a:gd name="connsiteY3" fmla="*/ 1349681 h 6085067"/>
              <a:gd name="connsiteX4" fmla="*/ 1349681 w 6085066"/>
              <a:gd name="connsiteY4" fmla="*/ 3564549 h 6085067"/>
              <a:gd name="connsiteX5" fmla="*/ 1998401 w 6085066"/>
              <a:gd name="connsiteY5" fmla="*/ 5130697 h 6085067"/>
              <a:gd name="connsiteX6" fmla="*/ 1998402 w 6085066"/>
              <a:gd name="connsiteY6" fmla="*/ 5130698 h 6085067"/>
              <a:gd name="connsiteX7" fmla="*/ 1044033 w 6085066"/>
              <a:gd name="connsiteY7" fmla="*/ 6085067 h 6085067"/>
              <a:gd name="connsiteX8" fmla="*/ 1044032 w 6085066"/>
              <a:gd name="connsiteY8" fmla="*/ 6085066 h 6085067"/>
              <a:gd name="connsiteX9" fmla="*/ 0 w 6085066"/>
              <a:gd name="connsiteY9" fmla="*/ 3564549 h 6085067"/>
              <a:gd name="connsiteX10" fmla="*/ 3564549 w 6085066"/>
              <a:gd name="connsiteY10" fmla="*/ 0 h 6085067"/>
              <a:gd name="connsiteX11" fmla="*/ 6085066 w 6085066"/>
              <a:gd name="connsiteY11" fmla="*/ 1044032 h 60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5066" h="6085067">
                <a:moveTo>
                  <a:pt x="6085066" y="1044033"/>
                </a:moveTo>
                <a:lnTo>
                  <a:pt x="5130698" y="1998402"/>
                </a:lnTo>
                <a:lnTo>
                  <a:pt x="5130697" y="1998401"/>
                </a:lnTo>
                <a:cubicBezTo>
                  <a:pt x="4729885" y="1597589"/>
                  <a:pt x="4176168" y="1349681"/>
                  <a:pt x="3564549" y="1349681"/>
                </a:cubicBezTo>
                <a:cubicBezTo>
                  <a:pt x="2341311" y="1349681"/>
                  <a:pt x="1349681" y="2341311"/>
                  <a:pt x="1349681" y="3564549"/>
                </a:cubicBezTo>
                <a:cubicBezTo>
                  <a:pt x="1349681" y="4176168"/>
                  <a:pt x="1597589" y="4729885"/>
                  <a:pt x="1998401" y="5130697"/>
                </a:cubicBezTo>
                <a:lnTo>
                  <a:pt x="1998402" y="5130698"/>
                </a:lnTo>
                <a:lnTo>
                  <a:pt x="1044033" y="6085067"/>
                </a:lnTo>
                <a:lnTo>
                  <a:pt x="1044032" y="6085066"/>
                </a:lnTo>
                <a:cubicBezTo>
                  <a:pt x="398975" y="5440010"/>
                  <a:pt x="0" y="4548872"/>
                  <a:pt x="0" y="3564549"/>
                </a:cubicBezTo>
                <a:cubicBezTo>
                  <a:pt x="0" y="1595903"/>
                  <a:pt x="1595903" y="0"/>
                  <a:pt x="3564549" y="0"/>
                </a:cubicBezTo>
                <a:cubicBezTo>
                  <a:pt x="4548872" y="0"/>
                  <a:pt x="5440009" y="398976"/>
                  <a:pt x="6085066" y="1044032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  <a:alpha val="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 txBox="1"/>
          <p:nvPr/>
        </p:nvSpPr>
        <p:spPr>
          <a:xfrm>
            <a:off x="2616979" y="928916"/>
            <a:ext cx="374269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defTabSz="914400">
              <a:defRPr sz="41300">
                <a:ln>
                  <a:gradFill>
                    <a:gsLst>
                      <a:gs pos="0">
                        <a:schemeClr val="accent2">
                          <a:alpha val="30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sz="23900" dirty="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23900" dirty="0">
              <a:ln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文本框 3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1285394" y="2532340"/>
            <a:ext cx="657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详细设计规约</a:t>
            </a:r>
            <a:endParaRPr lang="en-US" altLang="zh-CN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CxnSpPr/>
          <p:nvPr/>
        </p:nvCxnSpPr>
        <p:spPr>
          <a:xfrm>
            <a:off x="4392387" y="3777342"/>
            <a:ext cx="3592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8" name="任意多边形: 形状 67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9" name="文本框 6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150802"/>
            <a:ext cx="3217338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总构件图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 descr="总构件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" y="560705"/>
            <a:ext cx="8660765" cy="36645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1345" y="4311015"/>
            <a:ext cx="796544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      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这是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“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益语听音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”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基于传统观点绘制出的总的构件图。系统可以分为客户端和管理员端。客户端的主要功能为账户激活、听力测试、音乐治疗、社区、反馈、问卷评估；管理员端的主要功能为帖子审核、音乐管理、科普资讯管理、反馈处理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5" name="PA_文本框 4"/>
          <p:cNvSpPr txBox="1"/>
          <p:nvPr>
            <p:custDataLst>
              <p:tags r:id="rId1"/>
            </p:custDataLst>
          </p:nvPr>
        </p:nvSpPr>
        <p:spPr>
          <a:xfrm>
            <a:off x="3820405" y="120723"/>
            <a:ext cx="1309370" cy="33718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2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系统构件设计</a:t>
            </a:r>
            <a:endParaRPr lang="zh-CN" altLang="en-US" sz="1600" dirty="0"/>
          </a:p>
        </p:txBody>
      </p:sp>
      <p:grpSp>
        <p:nvGrpSpPr>
          <p:cNvPr id="5" name="组合 4"/>
          <p:cNvGrpSpPr/>
          <p:nvPr/>
        </p:nvGrpSpPr>
        <p:grpSpPr>
          <a:xfrm>
            <a:off x="692150" y="377825"/>
            <a:ext cx="2426335" cy="478790"/>
            <a:chOff x="6300852" y="3460221"/>
            <a:chExt cx="4927621" cy="374821"/>
          </a:xfrm>
        </p:grpSpPr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6300852" y="3460221"/>
              <a:ext cx="4927621" cy="3131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6300852" y="3522857"/>
              <a:ext cx="4714834" cy="312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zh-CN" altLang="en-US" sz="2000" b="1" kern="0" dirty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音乐治疗构件设计</a:t>
              </a:r>
              <a:endParaRPr lang="zh-CN" altLang="en-US" sz="20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81000" y="1243330"/>
            <a:ext cx="3048000" cy="336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音乐治疗构件的主要功能是通过音乐测试结果，用户能够经过音乐查询等过程得到相关的具体音乐库，进行治疗。管理员能够通过管理音乐库内容（增加、删除、修改）对音乐库进行维护。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该模块的音乐管理功能由管理员端通过端口进行调用。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相关管理流程：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1.</a:t>
            </a:r>
            <a:r>
              <a:rPr lang="zh-CN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管理员进入后台管理系统的音乐管理模块；</a:t>
            </a:r>
            <a:endParaRPr lang="zh-CN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2.</a:t>
            </a:r>
            <a:r>
              <a:rPr lang="zh-CN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系统显示所有的音乐；</a:t>
            </a:r>
            <a:endParaRPr lang="zh-CN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3.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管理员可</a:t>
            </a:r>
            <a:r>
              <a:rPr lang="zh-CN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点击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”</a:t>
            </a:r>
            <a:r>
              <a:rPr lang="zh-CN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新增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”</a:t>
            </a:r>
            <a:r>
              <a:rPr lang="zh-CN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按键；</a:t>
            </a:r>
            <a:endParaRPr lang="zh-CN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4.</a:t>
            </a:r>
            <a:r>
              <a:rPr lang="zh-CN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依次填写音乐名称、类别、风格、链接；</a:t>
            </a:r>
            <a:endParaRPr lang="zh-CN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5.确认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新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添加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的音乐</a:t>
            </a: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；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894455" y="710565"/>
            <a:ext cx="4846955" cy="43535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5" name="PA_文本框 4"/>
          <p:cNvSpPr txBox="1"/>
          <p:nvPr>
            <p:custDataLst>
              <p:tags r:id="rId1"/>
            </p:custDataLst>
          </p:nvPr>
        </p:nvSpPr>
        <p:spPr>
          <a:xfrm>
            <a:off x="3820405" y="120723"/>
            <a:ext cx="1309370" cy="33718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2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系统构件设计</a:t>
            </a:r>
            <a:endParaRPr lang="zh-CN" altLang="en-US" sz="1600" dirty="0"/>
          </a:p>
        </p:txBody>
      </p:sp>
      <p:grpSp>
        <p:nvGrpSpPr>
          <p:cNvPr id="5" name="组合 4"/>
          <p:cNvGrpSpPr/>
          <p:nvPr/>
        </p:nvGrpSpPr>
        <p:grpSpPr>
          <a:xfrm>
            <a:off x="692150" y="377828"/>
            <a:ext cx="2426335" cy="480120"/>
            <a:chOff x="6300852" y="3460221"/>
            <a:chExt cx="4927621" cy="375862"/>
          </a:xfrm>
        </p:grpSpPr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6300852" y="3460221"/>
              <a:ext cx="4927621" cy="3131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6300852" y="3522857"/>
              <a:ext cx="4714834" cy="313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zh-CN" altLang="en-US" sz="2000" b="1" kern="0" dirty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听力测试构件设计</a:t>
              </a:r>
              <a:endParaRPr lang="zh-CN" altLang="en-US" sz="20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81000" y="1243330"/>
            <a:ext cx="3048000" cy="2837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听力测试构件的主要功能是用户通过系统进行纯音听力测试，系统随后生成并存储用户测试结果，并返回给用户，用户也可在前端界面查看本次测试结果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相关测试流程：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用户进入听力测试页面；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系统给出用户测试注意事项，用户开始测试；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测试过程中，用户可以实时查看当前测试结果；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测试结束后，系统存储用户本次测试结果，并将结果返回给用户；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用户查看测试结果与推荐治疗方案。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021" y="669851"/>
            <a:ext cx="4469320" cy="38037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5" name="PA_文本框 4"/>
          <p:cNvSpPr txBox="1"/>
          <p:nvPr>
            <p:custDataLst>
              <p:tags r:id="rId1"/>
            </p:custDataLst>
          </p:nvPr>
        </p:nvSpPr>
        <p:spPr>
          <a:xfrm>
            <a:off x="3820405" y="120723"/>
            <a:ext cx="1309370" cy="33718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21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系统构件设计</a:t>
            </a:r>
            <a:endParaRPr lang="zh-CN" altLang="en-US" sz="1600" dirty="0"/>
          </a:p>
        </p:txBody>
      </p:sp>
      <p:grpSp>
        <p:nvGrpSpPr>
          <p:cNvPr id="5" name="组合 4"/>
          <p:cNvGrpSpPr/>
          <p:nvPr/>
        </p:nvGrpSpPr>
        <p:grpSpPr>
          <a:xfrm>
            <a:off x="692150" y="377828"/>
            <a:ext cx="2426335" cy="480120"/>
            <a:chOff x="6300852" y="3460221"/>
            <a:chExt cx="4927621" cy="375862"/>
          </a:xfrm>
        </p:grpSpPr>
        <p:sp>
          <p:nvSpPr>
            <p:cNvPr id="7" name="文本框 6"/>
            <p:cNvSpPr txBox="1"/>
            <p:nvPr>
              <p:custDataLst>
                <p:tags r:id="rId2"/>
              </p:custDataLst>
            </p:nvPr>
          </p:nvSpPr>
          <p:spPr>
            <a:xfrm>
              <a:off x="6300852" y="3460221"/>
              <a:ext cx="4927621" cy="31317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6300852" y="3522857"/>
              <a:ext cx="4714834" cy="313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/>
              </a:pPr>
              <a:r>
                <a:rPr lang="zh-CN" altLang="en-US" sz="2000" b="1" kern="0" dirty="0">
                  <a:solidFill>
                    <a:srgbClr val="37609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社区模块构件设计</a:t>
              </a:r>
              <a:endParaRPr lang="zh-CN" altLang="en-US" sz="2000" b="1" kern="0" dirty="0"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81000" y="1243330"/>
            <a:ext cx="3048000" cy="346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社区模块构件的主要功能是为用户提供帖子、反馈、咨询科普的相关服务，并依赖管理员的操作来维护这些服务。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该模块的功能由患者用户和管理员通过不同的上层接口调用。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相关流程：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用户发帖，管理员审核后帖子通过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用户在指定帖子写评论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用户查看咨询科普，管理员可以对咨询科普进行管理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lang="zh-CN" altLang="en-US" sz="1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用户反馈，管理员处理反馈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547" y="626453"/>
            <a:ext cx="4263099" cy="437469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 rot="13500000">
            <a:off x="1529467" y="-2304291"/>
            <a:ext cx="6085066" cy="6085067"/>
          </a:xfrm>
          <a:custGeom>
            <a:avLst/>
            <a:gdLst>
              <a:gd name="connsiteX0" fmla="*/ 6085066 w 6085066"/>
              <a:gd name="connsiteY0" fmla="*/ 1044033 h 6085067"/>
              <a:gd name="connsiteX1" fmla="*/ 5130698 w 6085066"/>
              <a:gd name="connsiteY1" fmla="*/ 1998402 h 6085067"/>
              <a:gd name="connsiteX2" fmla="*/ 5130697 w 6085066"/>
              <a:gd name="connsiteY2" fmla="*/ 1998401 h 6085067"/>
              <a:gd name="connsiteX3" fmla="*/ 3564549 w 6085066"/>
              <a:gd name="connsiteY3" fmla="*/ 1349681 h 6085067"/>
              <a:gd name="connsiteX4" fmla="*/ 1349681 w 6085066"/>
              <a:gd name="connsiteY4" fmla="*/ 3564549 h 6085067"/>
              <a:gd name="connsiteX5" fmla="*/ 1998401 w 6085066"/>
              <a:gd name="connsiteY5" fmla="*/ 5130697 h 6085067"/>
              <a:gd name="connsiteX6" fmla="*/ 1998402 w 6085066"/>
              <a:gd name="connsiteY6" fmla="*/ 5130698 h 6085067"/>
              <a:gd name="connsiteX7" fmla="*/ 1044033 w 6085066"/>
              <a:gd name="connsiteY7" fmla="*/ 6085067 h 6085067"/>
              <a:gd name="connsiteX8" fmla="*/ 1044032 w 6085066"/>
              <a:gd name="connsiteY8" fmla="*/ 6085066 h 6085067"/>
              <a:gd name="connsiteX9" fmla="*/ 0 w 6085066"/>
              <a:gd name="connsiteY9" fmla="*/ 3564549 h 6085067"/>
              <a:gd name="connsiteX10" fmla="*/ 3564549 w 6085066"/>
              <a:gd name="connsiteY10" fmla="*/ 0 h 6085067"/>
              <a:gd name="connsiteX11" fmla="*/ 6085066 w 6085066"/>
              <a:gd name="connsiteY11" fmla="*/ 1044032 h 60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5066" h="6085067">
                <a:moveTo>
                  <a:pt x="6085066" y="1044033"/>
                </a:moveTo>
                <a:lnTo>
                  <a:pt x="5130698" y="1998402"/>
                </a:lnTo>
                <a:lnTo>
                  <a:pt x="5130697" y="1998401"/>
                </a:lnTo>
                <a:cubicBezTo>
                  <a:pt x="4729885" y="1597589"/>
                  <a:pt x="4176168" y="1349681"/>
                  <a:pt x="3564549" y="1349681"/>
                </a:cubicBezTo>
                <a:cubicBezTo>
                  <a:pt x="2341311" y="1349681"/>
                  <a:pt x="1349681" y="2341311"/>
                  <a:pt x="1349681" y="3564549"/>
                </a:cubicBezTo>
                <a:cubicBezTo>
                  <a:pt x="1349681" y="4176168"/>
                  <a:pt x="1597589" y="4729885"/>
                  <a:pt x="1998401" y="5130697"/>
                </a:cubicBezTo>
                <a:lnTo>
                  <a:pt x="1998402" y="5130698"/>
                </a:lnTo>
                <a:lnTo>
                  <a:pt x="1044033" y="6085067"/>
                </a:lnTo>
                <a:lnTo>
                  <a:pt x="1044032" y="6085066"/>
                </a:lnTo>
                <a:cubicBezTo>
                  <a:pt x="398975" y="5440010"/>
                  <a:pt x="0" y="4548872"/>
                  <a:pt x="0" y="3564549"/>
                </a:cubicBezTo>
                <a:cubicBezTo>
                  <a:pt x="0" y="1595903"/>
                  <a:pt x="1595903" y="0"/>
                  <a:pt x="3564549" y="0"/>
                </a:cubicBezTo>
                <a:cubicBezTo>
                  <a:pt x="4548872" y="0"/>
                  <a:pt x="5440009" y="398976"/>
                  <a:pt x="6085066" y="1044032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  <a:alpha val="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 txBox="1"/>
          <p:nvPr/>
        </p:nvSpPr>
        <p:spPr>
          <a:xfrm>
            <a:off x="2616979" y="928916"/>
            <a:ext cx="374269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defTabSz="914400">
              <a:defRPr sz="41300">
                <a:ln>
                  <a:gradFill>
                    <a:gsLst>
                      <a:gs pos="0">
                        <a:schemeClr val="accent2">
                          <a:alpha val="30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sz="23900" dirty="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zh-CN" altLang="en-US" sz="23900" dirty="0">
              <a:ln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文本框 3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1285394" y="2532340"/>
            <a:ext cx="657321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endParaRPr lang="zh-CN" altLang="en-US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CxnSpPr/>
          <p:nvPr/>
        </p:nvCxnSpPr>
        <p:spPr>
          <a:xfrm>
            <a:off x="4392387" y="3777342"/>
            <a:ext cx="3592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 rot="13500000">
            <a:off x="1529467" y="-2304291"/>
            <a:ext cx="6085066" cy="6085067"/>
          </a:xfrm>
          <a:custGeom>
            <a:avLst/>
            <a:gdLst>
              <a:gd name="connsiteX0" fmla="*/ 6085066 w 6085066"/>
              <a:gd name="connsiteY0" fmla="*/ 1044033 h 6085067"/>
              <a:gd name="connsiteX1" fmla="*/ 5130698 w 6085066"/>
              <a:gd name="connsiteY1" fmla="*/ 1998402 h 6085067"/>
              <a:gd name="connsiteX2" fmla="*/ 5130697 w 6085066"/>
              <a:gd name="connsiteY2" fmla="*/ 1998401 h 6085067"/>
              <a:gd name="connsiteX3" fmla="*/ 3564549 w 6085066"/>
              <a:gd name="connsiteY3" fmla="*/ 1349681 h 6085067"/>
              <a:gd name="connsiteX4" fmla="*/ 1349681 w 6085066"/>
              <a:gd name="connsiteY4" fmla="*/ 3564549 h 6085067"/>
              <a:gd name="connsiteX5" fmla="*/ 1998401 w 6085066"/>
              <a:gd name="connsiteY5" fmla="*/ 5130697 h 6085067"/>
              <a:gd name="connsiteX6" fmla="*/ 1998402 w 6085066"/>
              <a:gd name="connsiteY6" fmla="*/ 5130698 h 6085067"/>
              <a:gd name="connsiteX7" fmla="*/ 1044033 w 6085066"/>
              <a:gd name="connsiteY7" fmla="*/ 6085067 h 6085067"/>
              <a:gd name="connsiteX8" fmla="*/ 1044032 w 6085066"/>
              <a:gd name="connsiteY8" fmla="*/ 6085066 h 6085067"/>
              <a:gd name="connsiteX9" fmla="*/ 0 w 6085066"/>
              <a:gd name="connsiteY9" fmla="*/ 3564549 h 6085067"/>
              <a:gd name="connsiteX10" fmla="*/ 3564549 w 6085066"/>
              <a:gd name="connsiteY10" fmla="*/ 0 h 6085067"/>
              <a:gd name="connsiteX11" fmla="*/ 6085066 w 6085066"/>
              <a:gd name="connsiteY11" fmla="*/ 1044032 h 60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5066" h="6085067">
                <a:moveTo>
                  <a:pt x="6085066" y="1044033"/>
                </a:moveTo>
                <a:lnTo>
                  <a:pt x="5130698" y="1998402"/>
                </a:lnTo>
                <a:lnTo>
                  <a:pt x="5130697" y="1998401"/>
                </a:lnTo>
                <a:cubicBezTo>
                  <a:pt x="4729885" y="1597589"/>
                  <a:pt x="4176168" y="1349681"/>
                  <a:pt x="3564549" y="1349681"/>
                </a:cubicBezTo>
                <a:cubicBezTo>
                  <a:pt x="2341311" y="1349681"/>
                  <a:pt x="1349681" y="2341311"/>
                  <a:pt x="1349681" y="3564549"/>
                </a:cubicBezTo>
                <a:cubicBezTo>
                  <a:pt x="1349681" y="4176168"/>
                  <a:pt x="1597589" y="4729885"/>
                  <a:pt x="1998401" y="5130697"/>
                </a:cubicBezTo>
                <a:lnTo>
                  <a:pt x="1998402" y="5130698"/>
                </a:lnTo>
                <a:lnTo>
                  <a:pt x="1044033" y="6085067"/>
                </a:lnTo>
                <a:lnTo>
                  <a:pt x="1044032" y="6085066"/>
                </a:lnTo>
                <a:cubicBezTo>
                  <a:pt x="398975" y="5440010"/>
                  <a:pt x="0" y="4548872"/>
                  <a:pt x="0" y="3564549"/>
                </a:cubicBezTo>
                <a:cubicBezTo>
                  <a:pt x="0" y="1595903"/>
                  <a:pt x="1595903" y="0"/>
                  <a:pt x="3564549" y="0"/>
                </a:cubicBezTo>
                <a:cubicBezTo>
                  <a:pt x="4548872" y="0"/>
                  <a:pt x="5440009" y="398976"/>
                  <a:pt x="6085066" y="1044032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  <a:alpha val="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 txBox="1"/>
          <p:nvPr/>
        </p:nvSpPr>
        <p:spPr>
          <a:xfrm>
            <a:off x="2616979" y="928916"/>
            <a:ext cx="3778599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defTabSz="914400">
              <a:defRPr sz="41300">
                <a:ln>
                  <a:gradFill>
                    <a:gsLst>
                      <a:gs pos="0">
                        <a:schemeClr val="accent2">
                          <a:alpha val="30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3900" dirty="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23900" dirty="0">
              <a:ln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文本框 3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2314319" y="2635630"/>
            <a:ext cx="4744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项目简介</a:t>
            </a:r>
            <a:endParaRPr lang="en-US" altLang="zh-CN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CxnSpPr/>
          <p:nvPr/>
        </p:nvCxnSpPr>
        <p:spPr>
          <a:xfrm>
            <a:off x="4392387" y="3777342"/>
            <a:ext cx="3592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矩形: 圆角 5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1"/>
            </p:custDataLst>
          </p:nvPr>
        </p:nvSpPr>
        <p:spPr>
          <a:xfrm>
            <a:off x="228600" y="957580"/>
            <a:ext cx="2745740" cy="3542665"/>
          </a:xfrm>
          <a:prstGeom prst="roundRect">
            <a:avLst>
              <a:gd name="adj" fmla="val 5571"/>
            </a:avLst>
          </a:prstGeom>
          <a:solidFill>
            <a:schemeClr val="bg1"/>
          </a:solidFill>
          <a:ln w="28575">
            <a:noFill/>
          </a:ln>
          <a:effectLst>
            <a:outerShdw blurRad="127000" dist="127000" dir="5400000" algn="t" rotWithShape="0">
              <a:schemeClr val="accent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3" name="矩形: 圆角 52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2"/>
            </p:custDataLst>
          </p:nvPr>
        </p:nvSpPr>
        <p:spPr>
          <a:xfrm>
            <a:off x="3199130" y="956945"/>
            <a:ext cx="2745740" cy="3543300"/>
          </a:xfrm>
          <a:prstGeom prst="roundRect">
            <a:avLst>
              <a:gd name="adj" fmla="val 5571"/>
            </a:avLst>
          </a:prstGeom>
          <a:solidFill>
            <a:schemeClr val="bg1"/>
          </a:solidFill>
          <a:ln w="28575">
            <a:noFill/>
          </a:ln>
          <a:effectLst>
            <a:outerShdw blurRad="127000" dist="127000" dir="5400000" algn="t" rotWithShape="0">
              <a:schemeClr val="accent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矩形: 圆角 5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>
            <p:custDataLst>
              <p:tags r:id="rId3"/>
            </p:custDataLst>
          </p:nvPr>
        </p:nvSpPr>
        <p:spPr>
          <a:xfrm>
            <a:off x="6169660" y="956945"/>
            <a:ext cx="2745740" cy="3543300"/>
          </a:xfrm>
          <a:prstGeom prst="roundRect">
            <a:avLst>
              <a:gd name="adj" fmla="val 5571"/>
            </a:avLst>
          </a:prstGeom>
          <a:solidFill>
            <a:schemeClr val="bg1"/>
          </a:solidFill>
          <a:ln w="28575">
            <a:noFill/>
          </a:ln>
          <a:effectLst>
            <a:outerShdw blurRad="127000" dist="127000" dir="5400000" algn="t" rotWithShape="0">
              <a:schemeClr val="accent1">
                <a:lumMod val="75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7" name="组合 66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>
            <p:custDataLst>
              <p:tags r:id="rId4"/>
            </p:custDataLst>
          </p:nvPr>
        </p:nvGrpSpPr>
        <p:grpSpPr>
          <a:xfrm>
            <a:off x="408373" y="4354496"/>
            <a:ext cx="2459114" cy="0"/>
            <a:chOff x="408373" y="4327863"/>
            <a:chExt cx="2459114" cy="0"/>
          </a:xfrm>
        </p:grpSpPr>
        <p:cxnSp>
          <p:nvCxnSpPr>
            <p:cNvPr id="68" name="直接连接符 67"/>
            <p:cNvCxnSpPr/>
            <p:nvPr>
              <p:custDataLst>
                <p:tags r:id="rId5"/>
              </p:custDataLst>
            </p:nvPr>
          </p:nvCxnSpPr>
          <p:spPr>
            <a:xfrm>
              <a:off x="417250" y="4327863"/>
              <a:ext cx="24502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>
              <p:custDataLst>
                <p:tags r:id="rId6"/>
              </p:custDataLst>
            </p:nvPr>
          </p:nvCxnSpPr>
          <p:spPr>
            <a:xfrm>
              <a:off x="408373" y="4327863"/>
              <a:ext cx="6036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>
            <p:custDataLst>
              <p:tags r:id="rId7"/>
            </p:custDataLst>
          </p:nvPr>
        </p:nvGrpSpPr>
        <p:grpSpPr>
          <a:xfrm>
            <a:off x="3342444" y="4354496"/>
            <a:ext cx="2459114" cy="0"/>
            <a:chOff x="408373" y="4327863"/>
            <a:chExt cx="2459114" cy="0"/>
          </a:xfrm>
        </p:grpSpPr>
        <p:cxnSp>
          <p:nvCxnSpPr>
            <p:cNvPr id="71" name="直接连接符 70"/>
            <p:cNvCxnSpPr/>
            <p:nvPr>
              <p:custDataLst>
                <p:tags r:id="rId8"/>
              </p:custDataLst>
            </p:nvPr>
          </p:nvCxnSpPr>
          <p:spPr>
            <a:xfrm>
              <a:off x="417250" y="4327863"/>
              <a:ext cx="24502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>
              <p:custDataLst>
                <p:tags r:id="rId9"/>
              </p:custDataLst>
            </p:nvPr>
          </p:nvCxnSpPr>
          <p:spPr>
            <a:xfrm>
              <a:off x="408373" y="4327863"/>
              <a:ext cx="6036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>
            <p:custDataLst>
              <p:tags r:id="rId10"/>
            </p:custDataLst>
          </p:nvPr>
        </p:nvGrpSpPr>
        <p:grpSpPr>
          <a:xfrm>
            <a:off x="6298708" y="4354496"/>
            <a:ext cx="2459114" cy="0"/>
            <a:chOff x="408373" y="4327863"/>
            <a:chExt cx="2459114" cy="0"/>
          </a:xfrm>
        </p:grpSpPr>
        <p:cxnSp>
          <p:nvCxnSpPr>
            <p:cNvPr id="74" name="直接连接符 73"/>
            <p:cNvCxnSpPr/>
            <p:nvPr>
              <p:custDataLst>
                <p:tags r:id="rId11"/>
              </p:custDataLst>
            </p:nvPr>
          </p:nvCxnSpPr>
          <p:spPr>
            <a:xfrm>
              <a:off x="417250" y="4327863"/>
              <a:ext cx="24502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>
              <p:custDataLst>
                <p:tags r:id="rId12"/>
              </p:custDataLst>
            </p:nvPr>
          </p:nvCxnSpPr>
          <p:spPr>
            <a:xfrm>
              <a:off x="408373" y="4327863"/>
              <a:ext cx="603682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文本框 75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13"/>
            </p:custDataLst>
          </p:nvPr>
        </p:nvSpPr>
        <p:spPr>
          <a:xfrm>
            <a:off x="1281683" y="10359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角色</a:t>
            </a:r>
            <a:endParaRPr lang="en-US" altLang="zh-CN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8" name="文本框 77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14"/>
            </p:custDataLst>
          </p:nvPr>
        </p:nvSpPr>
        <p:spPr>
          <a:xfrm>
            <a:off x="4256386" y="10359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事件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0" name="文本框 7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>
            <p:custDataLst>
              <p:tags r:id="rId15"/>
            </p:custDataLst>
          </p:nvPr>
        </p:nvSpPr>
        <p:spPr>
          <a:xfrm>
            <a:off x="7231361" y="10359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功件</a:t>
            </a:r>
            <a:endParaRPr lang="zh-CN" altLang="en-US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9" name="任意多边形: 形状 88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0" name="文本框 8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217338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Scrum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稻壳优创意 5"/>
          <p:cNvSpPr/>
          <p:nvPr>
            <p:custDataLst>
              <p:tags r:id="rId16"/>
            </p:custDataLst>
          </p:nvPr>
        </p:nvSpPr>
        <p:spPr>
          <a:xfrm>
            <a:off x="598170" y="1403985"/>
            <a:ext cx="2186305" cy="285813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Scrum Master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：</a:t>
            </a:r>
            <a:endParaRPr kumimoji="0" lang="en-US" altLang="zh-CN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朱开来</a:t>
            </a:r>
            <a:endParaRPr kumimoji="0" lang="en-US" altLang="zh-CN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Scrum</a:t>
            </a: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团队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：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郭子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瑜（后端开发）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lang="zh-CN" altLang="en-US" sz="160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sym typeface="+mn-ea"/>
              </a:rPr>
              <a:t>郭晓杰（数据库设计）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朱开来（前端</a:t>
            </a:r>
            <a:r>
              <a:rPr lang="zh-CN" altLang="en-US" sz="160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sym typeface="+mn-ea"/>
              </a:rPr>
              <a:t>开发）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</p:txBody>
      </p:sp>
      <p:sp>
        <p:nvSpPr>
          <p:cNvPr id="22" name="稻壳优创意 8"/>
          <p:cNvSpPr/>
          <p:nvPr>
            <p:custDataLst>
              <p:tags r:id="rId17"/>
            </p:custDataLst>
          </p:nvPr>
        </p:nvSpPr>
        <p:spPr>
          <a:xfrm>
            <a:off x="3342640" y="1428750"/>
            <a:ext cx="2724785" cy="2941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Sprint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：时间周期为一周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Sprint计划会议</a:t>
            </a:r>
            <a:r>
              <a:rPr kumimoji="0" lang="zh-CN" altLang="en-US" sz="1600" b="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：每周五开展，讨论本次冲刺的任务</a:t>
            </a: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Sprint评审会议</a:t>
            </a: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：</a:t>
            </a:r>
            <a:r>
              <a:rPr kumimoji="0" lang="zh-CN" altLang="en-US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在Sprint结束时举行。</a:t>
            </a:r>
            <a:endParaRPr kumimoji="0" lang="en-US" altLang="zh-CN" sz="160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>
              <a:lnSpc>
                <a:spcPct val="140000"/>
              </a:lnSpc>
              <a:buClr>
                <a:srgbClr val="000000"/>
              </a:buClr>
              <a:defRPr/>
            </a:pP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Sprint回顾会议：</a:t>
            </a:r>
            <a:r>
              <a:rPr kumimoji="0" lang="zh-CN" altLang="en-US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在下一次Sprint开始前举行。</a:t>
            </a:r>
            <a:endParaRPr kumimoji="0" lang="zh-CN" altLang="en-US" sz="160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lang="zh-CN" altLang="en-US" sz="160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</p:txBody>
      </p:sp>
      <p:sp>
        <p:nvSpPr>
          <p:cNvPr id="37" name="稻壳优创意 2"/>
          <p:cNvSpPr/>
          <p:nvPr>
            <p:custDataLst>
              <p:tags r:id="rId18"/>
            </p:custDataLst>
          </p:nvPr>
        </p:nvSpPr>
        <p:spPr>
          <a:xfrm>
            <a:off x="6275705" y="1428750"/>
            <a:ext cx="2641600" cy="24320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Product Backlog：</a:t>
            </a:r>
            <a:r>
              <a:rPr kumimoji="0" lang="zh-CN" altLang="en-US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用</a:t>
            </a:r>
            <a:r>
              <a:rPr kumimoji="0" lang="en-US" altLang="zh-CN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word</a:t>
            </a:r>
            <a:r>
              <a:rPr kumimoji="0" lang="zh-CN" altLang="en-US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文档维护项目各项进程列表</a:t>
            </a:r>
            <a:endParaRPr kumimoji="0" lang="zh-CN" altLang="en-US" sz="1600" b="1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Sprint Backlog：</a:t>
            </a:r>
            <a:r>
              <a:rPr kumimoji="0" lang="zh-CN" altLang="en-US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每次用文档记录代办事项清单，每次</a:t>
            </a:r>
            <a:r>
              <a:rPr kumimoji="0" lang="en-US" altLang="zh-CN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Sprint</a:t>
            </a:r>
            <a:r>
              <a:rPr kumimoji="0" lang="zh-CN" altLang="en-US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中从中选择</a:t>
            </a:r>
            <a:endParaRPr kumimoji="0" lang="zh-CN" altLang="en-US" sz="160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I</a:t>
            </a:r>
            <a:r>
              <a:rPr kumimoji="0" lang="zh-CN" altLang="en-US" sz="1600" b="1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ncrement：</a:t>
            </a:r>
            <a:r>
              <a:rPr kumimoji="0" lang="zh-CN" altLang="en-US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每次</a:t>
            </a:r>
            <a:r>
              <a:rPr kumimoji="0" lang="en-US" altLang="zh-CN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Sprint</a:t>
            </a:r>
            <a:r>
              <a:rPr kumimoji="0" lang="zh-CN" altLang="en-US" sz="1600" i="0" u="none" strike="noStrike" kern="1200" cap="none" spc="0" normalizeH="0" baseline="0" noProof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江城圆体 400W" panose="020B0500000000000000" pitchFamily="34" charset="-122"/>
                <a:ea typeface="江城圆体 400W" panose="020B0500000000000000" pitchFamily="34" charset="-122"/>
                <a:cs typeface="+mn-cs"/>
              </a:rPr>
              <a:t>结束后产品是可交付，可用的</a:t>
            </a:r>
            <a:endParaRPr kumimoji="0" lang="zh-CN" altLang="en-US" sz="1600" i="0" u="none" strike="noStrike" kern="1200" cap="none" spc="0" normalizeH="0" baseline="0" noProof="1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江城圆体 400W" panose="020B0500000000000000" pitchFamily="34" charset="-122"/>
              <a:ea typeface="江城圆体 400W" panose="020B05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970723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--Sprint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占位符 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1" b="11091"/>
          <a:stretch>
            <a:fillRect/>
          </a:stretch>
        </p:blipFill>
        <p:spPr/>
      </p:pic>
      <p:grpSp>
        <p:nvGrpSpPr>
          <p:cNvPr id="32" name="组合 31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1272306"/>
            <a:ext cx="3771551" cy="996012"/>
            <a:chOff x="4771812" y="1073562"/>
            <a:chExt cx="3771551" cy="996012"/>
          </a:xfrm>
        </p:grpSpPr>
        <p:sp>
          <p:nvSpPr>
            <p:cNvPr id="33" name="文本框 3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Sprint-1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vue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框架的搭建与使用；数据库设计；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spring boot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框架的学习</a:t>
              </a:r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组合 34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2423212"/>
            <a:ext cx="3771551" cy="1141774"/>
            <a:chOff x="4771812" y="1073562"/>
            <a:chExt cx="3771551" cy="1141774"/>
          </a:xfrm>
        </p:grpSpPr>
        <p:sp>
          <p:nvSpPr>
            <p:cNvPr id="36" name="文本框 35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Sprint-2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3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790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web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前端页面响应机制；</a:t>
              </a:r>
              <a:r>
                <a:rPr lang="en-US" altLang="zh-CN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vue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组件库的使用；</a:t>
              </a:r>
              <a:r>
                <a:rPr lang="en-US" altLang="zh-CN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vue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组件间的通信；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API fox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软件的学习和使用；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mapper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、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controller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、</a:t>
              </a:r>
              <a:r>
                <a:rPr lang="en-US" altLang="zh-CN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pojo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等大体构件的编写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8" name="组合 37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3574119"/>
            <a:ext cx="3771551" cy="657026"/>
            <a:chOff x="4771812" y="1073562"/>
            <a:chExt cx="3771551" cy="657026"/>
          </a:xfrm>
        </p:grpSpPr>
        <p:sp>
          <p:nvSpPr>
            <p:cNvPr id="39" name="文本框 38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Sprint-3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3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306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服务器搭建与部署；</a:t>
              </a:r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web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网络传输；云端数据库部署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41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1372304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2506991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3641678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1707951" y="3416492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技术学习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e7d195523061f1c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/>
        </p:nvGrpSpPr>
        <p:grpSpPr>
          <a:xfrm>
            <a:off x="8288656" y="508001"/>
            <a:ext cx="626745" cy="104140"/>
            <a:chOff x="17115" y="1080"/>
            <a:chExt cx="987" cy="164"/>
          </a:xfrm>
        </p:grpSpPr>
        <p:sp>
          <p:nvSpPr>
            <p:cNvPr id="27" name="椭圆 26"/>
            <p:cNvSpPr/>
            <p:nvPr/>
          </p:nvSpPr>
          <p:spPr>
            <a:xfrm>
              <a:off x="17115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389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664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938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970723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--Sprint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占位符 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1" b="11091"/>
          <a:stretch>
            <a:fillRect/>
          </a:stretch>
        </p:blipFill>
        <p:spPr/>
      </p:pic>
      <p:grpSp>
        <p:nvGrpSpPr>
          <p:cNvPr id="32" name="组合 31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1272306"/>
            <a:ext cx="3771551" cy="996012"/>
            <a:chOff x="4771812" y="1073562"/>
            <a:chExt cx="3771551" cy="996012"/>
          </a:xfrm>
        </p:grpSpPr>
        <p:sp>
          <p:nvSpPr>
            <p:cNvPr id="33" name="文本框 3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Sprint-4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645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用户登录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注册模块；个人信息模块；页面规划与路由设置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组合 34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2423212"/>
            <a:ext cx="3771551" cy="719152"/>
            <a:chOff x="4771812" y="1073562"/>
            <a:chExt cx="3771551" cy="719152"/>
          </a:xfrm>
        </p:grpSpPr>
        <p:sp>
          <p:nvSpPr>
            <p:cNvPr id="36" name="文本框 35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Sprint-5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3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问卷评估模块，反馈模块，音乐歌单实现级联选择</a:t>
              </a:r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8" name="组合 37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3574119"/>
            <a:ext cx="3771551" cy="684227"/>
            <a:chOff x="4771812" y="1073562"/>
            <a:chExt cx="3771551" cy="684227"/>
          </a:xfrm>
        </p:grpSpPr>
        <p:sp>
          <p:nvSpPr>
            <p:cNvPr id="39" name="文本框 38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Sprint-6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3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333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听力测试模块实现，音乐播放方式实现</a:t>
              </a:r>
              <a:endParaRPr lang="zh-CN" alt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41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1372304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2506991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3641678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1707951" y="3416492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项目开发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e7d195523061f1c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/>
        </p:nvGrpSpPr>
        <p:grpSpPr>
          <a:xfrm>
            <a:off x="8288656" y="508001"/>
            <a:ext cx="626745" cy="104140"/>
            <a:chOff x="17115" y="1080"/>
            <a:chExt cx="987" cy="164"/>
          </a:xfrm>
        </p:grpSpPr>
        <p:sp>
          <p:nvSpPr>
            <p:cNvPr id="27" name="椭圆 26"/>
            <p:cNvSpPr/>
            <p:nvPr/>
          </p:nvSpPr>
          <p:spPr>
            <a:xfrm>
              <a:off x="17115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389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664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938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970723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--Sprint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回顾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" name="图片占位符 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1" b="11091"/>
          <a:stretch>
            <a:fillRect/>
          </a:stretch>
        </p:blipFill>
        <p:spPr/>
      </p:pic>
      <p:grpSp>
        <p:nvGrpSpPr>
          <p:cNvPr id="32" name="组合 31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1272306"/>
            <a:ext cx="3771551" cy="719152"/>
            <a:chOff x="4771812" y="1073562"/>
            <a:chExt cx="3771551" cy="719152"/>
          </a:xfrm>
        </p:grpSpPr>
        <p:sp>
          <p:nvSpPr>
            <p:cNvPr id="33" name="文本框 32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Sprint-7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zh-CN" altLang="en-US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智能咨询助手实现，社区发帖功能实现</a:t>
              </a:r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组合 34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2423212"/>
            <a:ext cx="3771551" cy="719152"/>
            <a:chOff x="4771812" y="1073562"/>
            <a:chExt cx="3771551" cy="719152"/>
          </a:xfrm>
        </p:grpSpPr>
        <p:sp>
          <p:nvSpPr>
            <p:cNvPr id="36" name="文本框 35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Sprint-8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3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3683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8" name="组合 37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GrpSpPr/>
          <p:nvPr/>
        </p:nvGrpSpPr>
        <p:grpSpPr>
          <a:xfrm>
            <a:off x="5267758" y="3574119"/>
            <a:ext cx="3771551" cy="657026"/>
            <a:chOff x="4771812" y="1073562"/>
            <a:chExt cx="3771551" cy="657026"/>
          </a:xfrm>
        </p:grpSpPr>
        <p:sp>
          <p:nvSpPr>
            <p:cNvPr id="39" name="文本框 38" descr="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"/>
            <p:cNvSpPr txBox="1"/>
            <p:nvPr/>
          </p:nvSpPr>
          <p:spPr>
            <a:xfrm>
              <a:off x="4771812" y="1073562"/>
              <a:ext cx="172402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l">
                <a:defRPr/>
              </a:pPr>
              <a:r>
                <a:rPr lang="en-US" altLang="zh-CN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Sprint-9</a:t>
              </a:r>
              <a:r>
                <a:rPr lang="zh-CN" altLang="en-US" sz="2400" b="1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：</a:t>
              </a:r>
              <a:endParaRPr lang="en-US" altLang="zh-CN"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3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  <p:cNvSpPr/>
            <p:nvPr/>
          </p:nvSpPr>
          <p:spPr>
            <a:xfrm>
              <a:off x="4771812" y="1424414"/>
              <a:ext cx="3771551" cy="306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页面权限管理，路由跳转设置；前后端</a:t>
              </a:r>
              <a:r>
                <a:rPr lang="en-US" altLang="zh-CN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dist</a:t>
              </a:r>
              <a:r>
                <a:rPr lang="zh-CN" alt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微软雅黑" panose="020B0503020204020204" pitchFamily="34" charset="-122"/>
                </a:rPr>
                <a:t>打包部署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</p:grpSp>
      <p:sp>
        <p:nvSpPr>
          <p:cNvPr id="41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1372304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2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2506991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Freeform 5" descr="e7d195523061f1c09e9d68d7cf438b91ef959ecb14fc25d26BBA7F7DBC18E55DFF4014AF651F0BF2569D4B6C1DA7F1A4683A481403BD872FC687266AD13265C1DE7C373772FD8728ABDD69ADD03BFF5BE2862BC891DBB79E004BD18D3DE377B6DBF247F59748CF03C0DCB0F699DB06ABCCF566EF8E19592E8E950C3C0A9240A131E4F94C751B5FEDAB8E58B99B2F560B"/>
          <p:cNvSpPr/>
          <p:nvPr/>
        </p:nvSpPr>
        <p:spPr bwMode="auto">
          <a:xfrm>
            <a:off x="4651409" y="3641678"/>
            <a:ext cx="494794" cy="235585"/>
          </a:xfrm>
          <a:custGeom>
            <a:avLst/>
            <a:gdLst>
              <a:gd name="T0" fmla="*/ 1351 w 1508"/>
              <a:gd name="T1" fmla="*/ 311 h 718"/>
              <a:gd name="T2" fmla="*/ 0 w 1508"/>
              <a:gd name="T3" fmla="*/ 311 h 718"/>
              <a:gd name="T4" fmla="*/ 0 w 1508"/>
              <a:gd name="T5" fmla="*/ 390 h 718"/>
              <a:gd name="T6" fmla="*/ 1365 w 1508"/>
              <a:gd name="T7" fmla="*/ 390 h 718"/>
              <a:gd name="T8" fmla="*/ 1096 w 1508"/>
              <a:gd name="T9" fmla="*/ 660 h 718"/>
              <a:gd name="T10" fmla="*/ 1151 w 1508"/>
              <a:gd name="T11" fmla="*/ 718 h 718"/>
              <a:gd name="T12" fmla="*/ 1508 w 1508"/>
              <a:gd name="T13" fmla="*/ 359 h 718"/>
              <a:gd name="T14" fmla="*/ 1151 w 1508"/>
              <a:gd name="T15" fmla="*/ 0 h 718"/>
              <a:gd name="T16" fmla="*/ 1096 w 1508"/>
              <a:gd name="T17" fmla="*/ 55 h 718"/>
              <a:gd name="T18" fmla="*/ 1351 w 1508"/>
              <a:gd name="T19" fmla="*/ 311 h 718"/>
              <a:gd name="T20" fmla="*/ 1351 w 1508"/>
              <a:gd name="T21" fmla="*/ 311 h 7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8" h="718">
                <a:moveTo>
                  <a:pt x="1351" y="311"/>
                </a:moveTo>
                <a:lnTo>
                  <a:pt x="0" y="311"/>
                </a:lnTo>
                <a:lnTo>
                  <a:pt x="0" y="390"/>
                </a:lnTo>
                <a:lnTo>
                  <a:pt x="1365" y="390"/>
                </a:lnTo>
                <a:lnTo>
                  <a:pt x="1096" y="660"/>
                </a:lnTo>
                <a:lnTo>
                  <a:pt x="1151" y="718"/>
                </a:lnTo>
                <a:lnTo>
                  <a:pt x="1508" y="359"/>
                </a:lnTo>
                <a:lnTo>
                  <a:pt x="1151" y="0"/>
                </a:lnTo>
                <a:lnTo>
                  <a:pt x="1096" y="55"/>
                </a:lnTo>
                <a:lnTo>
                  <a:pt x="1351" y="311"/>
                </a:lnTo>
                <a:lnTo>
                  <a:pt x="1351" y="31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1707951" y="3416492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项目开发</a:t>
            </a:r>
            <a:endParaRPr lang="zh-CN" altLang="en-US" sz="2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e7d195523061f1c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/>
        </p:nvGrpSpPr>
        <p:grpSpPr>
          <a:xfrm>
            <a:off x="8288656" y="508001"/>
            <a:ext cx="626745" cy="104140"/>
            <a:chOff x="17115" y="1080"/>
            <a:chExt cx="987" cy="164"/>
          </a:xfrm>
        </p:grpSpPr>
        <p:sp>
          <p:nvSpPr>
            <p:cNvPr id="27" name="椭圆 26"/>
            <p:cNvSpPr/>
            <p:nvPr/>
          </p:nvSpPr>
          <p:spPr>
            <a:xfrm>
              <a:off x="17115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389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664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938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矩形 3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>
            <p:custDataLst>
              <p:tags r:id="rId2"/>
            </p:custDataLst>
          </p:nvPr>
        </p:nvSpPr>
        <p:spPr>
          <a:xfrm>
            <a:off x="5267758" y="3002378"/>
            <a:ext cx="377155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帖子的收藏与评价实现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1" name="图片 10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5940" y="2571750"/>
            <a:ext cx="2194560" cy="2499360"/>
          </a:xfrm>
          <a:prstGeom prst="rect">
            <a:avLst/>
          </a:prstGeom>
        </p:spPr>
      </p:pic>
      <p:pic>
        <p:nvPicPr>
          <p:cNvPr id="17" name="图片 16" descr="图片3"/>
          <p:cNvPicPr>
            <a:picLocks noChangeAspect="1"/>
          </p:cNvPicPr>
          <p:nvPr/>
        </p:nvPicPr>
        <p:blipFill>
          <a:blip r:embed="rId2"/>
          <a:srcRect t="20176" r="-1270"/>
          <a:stretch>
            <a:fillRect/>
          </a:stretch>
        </p:blipFill>
        <p:spPr>
          <a:xfrm>
            <a:off x="1892300" y="168275"/>
            <a:ext cx="5875020" cy="2251075"/>
          </a:xfrm>
          <a:prstGeom prst="rect">
            <a:avLst/>
          </a:prstGeom>
        </p:spPr>
      </p:pic>
      <p:pic>
        <p:nvPicPr>
          <p:cNvPr id="19" name="图片 18" descr="图片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571750"/>
            <a:ext cx="2152015" cy="24142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970723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学习文档示例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e7d195523061f1c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/>
        </p:nvGrpSpPr>
        <p:grpSpPr>
          <a:xfrm>
            <a:off x="8288656" y="508001"/>
            <a:ext cx="626745" cy="104140"/>
            <a:chOff x="17115" y="1080"/>
            <a:chExt cx="987" cy="164"/>
          </a:xfrm>
        </p:grpSpPr>
        <p:sp>
          <p:nvSpPr>
            <p:cNvPr id="27" name="椭圆 26"/>
            <p:cNvSpPr/>
            <p:nvPr/>
          </p:nvSpPr>
          <p:spPr>
            <a:xfrm>
              <a:off x="17115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389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664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938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2580" y="1005840"/>
            <a:ext cx="6875145" cy="38392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970723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项目原型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构建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e7d195523061f1c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/>
        </p:nvGrpSpPr>
        <p:grpSpPr>
          <a:xfrm>
            <a:off x="8288656" y="508001"/>
            <a:ext cx="626745" cy="104140"/>
            <a:chOff x="17115" y="1080"/>
            <a:chExt cx="987" cy="164"/>
          </a:xfrm>
        </p:grpSpPr>
        <p:sp>
          <p:nvSpPr>
            <p:cNvPr id="27" name="椭圆 26"/>
            <p:cNvSpPr/>
            <p:nvPr/>
          </p:nvSpPr>
          <p:spPr>
            <a:xfrm>
              <a:off x="17115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389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664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938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" name="图片 3" descr="个人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737235"/>
            <a:ext cx="3994785" cy="2247265"/>
          </a:xfrm>
          <a:prstGeom prst="rect">
            <a:avLst/>
          </a:prstGeom>
        </p:spPr>
      </p:pic>
      <p:pic>
        <p:nvPicPr>
          <p:cNvPr id="5" name="图片 4" descr="关于我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940" y="737235"/>
            <a:ext cx="4009390" cy="2256155"/>
          </a:xfrm>
          <a:prstGeom prst="rect">
            <a:avLst/>
          </a:prstGeom>
        </p:spPr>
      </p:pic>
      <p:pic>
        <p:nvPicPr>
          <p:cNvPr id="7" name="图片 6" descr="问卷评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5" y="2984500"/>
            <a:ext cx="3989705" cy="2244725"/>
          </a:xfrm>
          <a:prstGeom prst="rect">
            <a:avLst/>
          </a:prstGeom>
        </p:spPr>
      </p:pic>
      <p:pic>
        <p:nvPicPr>
          <p:cNvPr id="8" name="图片 7" descr="历史记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6940" y="2993390"/>
            <a:ext cx="3973830" cy="223583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970723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项目原型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构建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e7d195523061f1c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/>
        </p:nvGrpSpPr>
        <p:grpSpPr>
          <a:xfrm>
            <a:off x="8288656" y="508001"/>
            <a:ext cx="626745" cy="104140"/>
            <a:chOff x="17115" y="1080"/>
            <a:chExt cx="987" cy="164"/>
          </a:xfrm>
        </p:grpSpPr>
        <p:sp>
          <p:nvSpPr>
            <p:cNvPr id="27" name="椭圆 26"/>
            <p:cNvSpPr/>
            <p:nvPr/>
          </p:nvSpPr>
          <p:spPr>
            <a:xfrm>
              <a:off x="17115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389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664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938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6" name="图片 5" descr="听力测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550" y="737235"/>
            <a:ext cx="3993600" cy="2246400"/>
          </a:xfrm>
          <a:prstGeom prst="rect">
            <a:avLst/>
          </a:prstGeom>
        </p:spPr>
      </p:pic>
      <p:pic>
        <p:nvPicPr>
          <p:cNvPr id="10" name="图片 9" descr="音乐歌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5" y="2983865"/>
            <a:ext cx="3992974" cy="2246400"/>
          </a:xfrm>
          <a:prstGeom prst="rect">
            <a:avLst/>
          </a:prstGeom>
        </p:spPr>
      </p:pic>
      <p:pic>
        <p:nvPicPr>
          <p:cNvPr id="11" name="图片 10" descr="博客主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065" y="737235"/>
            <a:ext cx="3993515" cy="2246630"/>
          </a:xfrm>
          <a:prstGeom prst="rect">
            <a:avLst/>
          </a:prstGeom>
        </p:spPr>
      </p:pic>
      <p:pic>
        <p:nvPicPr>
          <p:cNvPr id="12" name="图片 11" descr="博客详情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065" y="2983865"/>
            <a:ext cx="4011295" cy="22561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文本框 2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970723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开发流程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--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项目原型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构建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e7d195523061f1c0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GrpSpPr/>
          <p:nvPr/>
        </p:nvGrpSpPr>
        <p:grpSpPr>
          <a:xfrm>
            <a:off x="8288656" y="508001"/>
            <a:ext cx="626745" cy="104140"/>
            <a:chOff x="17115" y="1080"/>
            <a:chExt cx="987" cy="164"/>
          </a:xfrm>
        </p:grpSpPr>
        <p:sp>
          <p:nvSpPr>
            <p:cNvPr id="27" name="椭圆 26"/>
            <p:cNvSpPr/>
            <p:nvPr/>
          </p:nvSpPr>
          <p:spPr>
            <a:xfrm>
              <a:off x="17115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7389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7664" y="1080"/>
              <a:ext cx="164" cy="164"/>
            </a:xfrm>
            <a:prstGeom prst="ellipse">
              <a:avLst/>
            </a:prstGeom>
            <a:noFill/>
            <a:ln>
              <a:solidFill>
                <a:srgbClr val="1D78F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17938" y="1080"/>
              <a:ext cx="164" cy="164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40000"/>
                    <a:lumOff val="60000"/>
                  </a:schemeClr>
                </a:gs>
                <a:gs pos="75000">
                  <a:schemeClr val="accent1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" name="图片 3" descr="发布博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737235"/>
            <a:ext cx="3993600" cy="2246400"/>
          </a:xfrm>
          <a:prstGeom prst="rect">
            <a:avLst/>
          </a:prstGeom>
        </p:spPr>
      </p:pic>
      <p:pic>
        <p:nvPicPr>
          <p:cNvPr id="5" name="图片 4" descr="意见反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5" y="2983865"/>
            <a:ext cx="3993635" cy="2246400"/>
          </a:xfrm>
          <a:prstGeom prst="rect">
            <a:avLst/>
          </a:prstGeom>
        </p:spPr>
      </p:pic>
      <p:pic>
        <p:nvPicPr>
          <p:cNvPr id="7" name="图片 6" descr="反馈记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737235"/>
            <a:ext cx="3993600" cy="2246400"/>
          </a:xfrm>
          <a:prstGeom prst="rect">
            <a:avLst/>
          </a:prstGeom>
        </p:spPr>
      </p:pic>
      <p:pic>
        <p:nvPicPr>
          <p:cNvPr id="8" name="图片 7" descr="医患交流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2983865"/>
            <a:ext cx="3993600" cy="224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 rot="13500000">
            <a:off x="1529467" y="-2304291"/>
            <a:ext cx="6085066" cy="6085067"/>
          </a:xfrm>
          <a:custGeom>
            <a:avLst/>
            <a:gdLst>
              <a:gd name="connsiteX0" fmla="*/ 6085066 w 6085066"/>
              <a:gd name="connsiteY0" fmla="*/ 1044033 h 6085067"/>
              <a:gd name="connsiteX1" fmla="*/ 5130698 w 6085066"/>
              <a:gd name="connsiteY1" fmla="*/ 1998402 h 6085067"/>
              <a:gd name="connsiteX2" fmla="*/ 5130697 w 6085066"/>
              <a:gd name="connsiteY2" fmla="*/ 1998401 h 6085067"/>
              <a:gd name="connsiteX3" fmla="*/ 3564549 w 6085066"/>
              <a:gd name="connsiteY3" fmla="*/ 1349681 h 6085067"/>
              <a:gd name="connsiteX4" fmla="*/ 1349681 w 6085066"/>
              <a:gd name="connsiteY4" fmla="*/ 3564549 h 6085067"/>
              <a:gd name="connsiteX5" fmla="*/ 1998401 w 6085066"/>
              <a:gd name="connsiteY5" fmla="*/ 5130697 h 6085067"/>
              <a:gd name="connsiteX6" fmla="*/ 1998402 w 6085066"/>
              <a:gd name="connsiteY6" fmla="*/ 5130698 h 6085067"/>
              <a:gd name="connsiteX7" fmla="*/ 1044033 w 6085066"/>
              <a:gd name="connsiteY7" fmla="*/ 6085067 h 6085067"/>
              <a:gd name="connsiteX8" fmla="*/ 1044032 w 6085066"/>
              <a:gd name="connsiteY8" fmla="*/ 6085066 h 6085067"/>
              <a:gd name="connsiteX9" fmla="*/ 0 w 6085066"/>
              <a:gd name="connsiteY9" fmla="*/ 3564549 h 6085067"/>
              <a:gd name="connsiteX10" fmla="*/ 3564549 w 6085066"/>
              <a:gd name="connsiteY10" fmla="*/ 0 h 6085067"/>
              <a:gd name="connsiteX11" fmla="*/ 6085066 w 6085066"/>
              <a:gd name="connsiteY11" fmla="*/ 1044032 h 60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5066" h="6085067">
                <a:moveTo>
                  <a:pt x="6085066" y="1044033"/>
                </a:moveTo>
                <a:lnTo>
                  <a:pt x="5130698" y="1998402"/>
                </a:lnTo>
                <a:lnTo>
                  <a:pt x="5130697" y="1998401"/>
                </a:lnTo>
                <a:cubicBezTo>
                  <a:pt x="4729885" y="1597589"/>
                  <a:pt x="4176168" y="1349681"/>
                  <a:pt x="3564549" y="1349681"/>
                </a:cubicBezTo>
                <a:cubicBezTo>
                  <a:pt x="2341311" y="1349681"/>
                  <a:pt x="1349681" y="2341311"/>
                  <a:pt x="1349681" y="3564549"/>
                </a:cubicBezTo>
                <a:cubicBezTo>
                  <a:pt x="1349681" y="4176168"/>
                  <a:pt x="1597589" y="4729885"/>
                  <a:pt x="1998401" y="5130697"/>
                </a:cubicBezTo>
                <a:lnTo>
                  <a:pt x="1998402" y="5130698"/>
                </a:lnTo>
                <a:lnTo>
                  <a:pt x="1044033" y="6085067"/>
                </a:lnTo>
                <a:lnTo>
                  <a:pt x="1044032" y="6085066"/>
                </a:lnTo>
                <a:cubicBezTo>
                  <a:pt x="398975" y="5440010"/>
                  <a:pt x="0" y="4548872"/>
                  <a:pt x="0" y="3564549"/>
                </a:cubicBezTo>
                <a:cubicBezTo>
                  <a:pt x="0" y="1595903"/>
                  <a:pt x="1595903" y="0"/>
                  <a:pt x="3564549" y="0"/>
                </a:cubicBezTo>
                <a:cubicBezTo>
                  <a:pt x="4548872" y="0"/>
                  <a:pt x="5440009" y="398976"/>
                  <a:pt x="6085066" y="1044032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  <a:alpha val="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 txBox="1"/>
          <p:nvPr/>
        </p:nvSpPr>
        <p:spPr>
          <a:xfrm>
            <a:off x="2616979" y="928916"/>
            <a:ext cx="374269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defTabSz="914400">
              <a:defRPr sz="41300">
                <a:ln>
                  <a:gradFill>
                    <a:gsLst>
                      <a:gs pos="0">
                        <a:schemeClr val="accent2">
                          <a:alpha val="30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n-US" altLang="zh-CN" sz="23900" dirty="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endParaRPr lang="zh-CN" altLang="en-US" sz="23900" dirty="0">
              <a:ln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文本框 3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1285394" y="2532340"/>
            <a:ext cx="657321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功能演示</a:t>
            </a:r>
            <a:endParaRPr lang="zh-CN" altLang="en-US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CxnSpPr/>
          <p:nvPr/>
        </p:nvCxnSpPr>
        <p:spPr>
          <a:xfrm>
            <a:off x="4392387" y="3777342"/>
            <a:ext cx="3592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矩形 51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/>
        </p:nvSpPr>
        <p:spPr>
          <a:xfrm>
            <a:off x="3622770" y="1389983"/>
            <a:ext cx="4025583" cy="79092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听力障碍是儿童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最常见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的出生缺陷，也是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最主要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的致残原因之一。研究表明，正常新生儿中，双侧耳聋发生率约在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1‰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～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3‰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，按每年出生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1900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万人口计算，每年约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新增</a:t>
            </a:r>
            <a:r>
              <a:rPr lang="en-US" altLang="zh-CN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3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万以上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听力障碍儿童。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4" name="PA_矩形 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>
            <p:custDataLst>
              <p:tags r:id="rId1"/>
            </p:custDataLst>
          </p:nvPr>
        </p:nvSpPr>
        <p:spPr>
          <a:xfrm>
            <a:off x="3622770" y="1079829"/>
            <a:ext cx="1112262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 defTabSz="685800">
              <a:defRPr/>
            </a:pPr>
            <a:r>
              <a:rPr lang="zh-CN" altLang="en-US" sz="1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项目背景：</a:t>
            </a:r>
            <a:endParaRPr lang="en-US" altLang="zh-CN" sz="1200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5" name="直接连接符 54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CxnSpPr/>
          <p:nvPr/>
        </p:nvCxnSpPr>
        <p:spPr>
          <a:xfrm>
            <a:off x="3710946" y="912774"/>
            <a:ext cx="281354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591" y="1149650"/>
            <a:ext cx="1597747" cy="1042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18" y="2467916"/>
            <a:ext cx="1712978" cy="1042530"/>
          </a:xfrm>
          <a:prstGeom prst="rect">
            <a:avLst/>
          </a:prstGeom>
        </p:spPr>
      </p:pic>
      <p:pic>
        <p:nvPicPr>
          <p:cNvPr id="7" name="Picture 2" descr="WHO首份听力报告：3400万儿童听力受损！3种行为很伤耳，5个预防小妙招_奶粉智库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30" y="3786183"/>
            <a:ext cx="1496184" cy="11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/>
        </p:nvSpPr>
        <p:spPr>
          <a:xfrm>
            <a:off x="3622769" y="2905974"/>
            <a:ext cx="4025583" cy="17604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党中央、国务院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对残疾儿童格外关心、格外关注；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习近平总书记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强调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:“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努力实现残疾人‘人人享有康复服务’的目标”；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党的二十大报告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：“增进民生福祉，提高人民生活品质”，其中任务之一就是“完善残疾人社会保障制度和关爱服务体系，促进残疾人事业全面发展”。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" name="PA_矩形 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>
            <p:custDataLst>
              <p:tags r:id="rId5"/>
            </p:custDataLst>
          </p:nvPr>
        </p:nvSpPr>
        <p:spPr>
          <a:xfrm>
            <a:off x="3622769" y="2609174"/>
            <a:ext cx="1112262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 defTabSz="685800">
              <a:defRPr/>
            </a:pPr>
            <a:r>
              <a:rPr lang="zh-CN" altLang="en-US" sz="1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政策支持：</a:t>
            </a:r>
            <a:endParaRPr lang="en-US" altLang="zh-CN" sz="1200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2958713" y="1161713"/>
            <a:ext cx="50834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914400">
              <a:defRPr sz="2390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defTabSz="914400">
              <a:defRPr/>
            </a:pPr>
            <a:r>
              <a:rPr lang="en-US" altLang="zh-CN" sz="8800" b="1" dirty="0">
                <a:ln w="3175">
                  <a:gradFill>
                    <a:gsLst>
                      <a:gs pos="0">
                        <a:srgbClr val="1D78FA">
                          <a:alpha val="30000"/>
                        </a:srgbClr>
                      </a:gs>
                      <a:gs pos="100000">
                        <a:srgbClr val="1D78FA">
                          <a:alpha val="0"/>
                        </a:srgb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THANKS</a:t>
            </a:r>
            <a:endParaRPr lang="en-US" altLang="zh-CN" sz="8800" b="1" dirty="0">
              <a:ln w="3175">
                <a:gradFill>
                  <a:gsLst>
                    <a:gs pos="0">
                      <a:srgbClr val="1D78FA">
                        <a:alpha val="30000"/>
                      </a:srgbClr>
                    </a:gs>
                    <a:gs pos="100000">
                      <a:srgbClr val="1D78FA">
                        <a:alpha val="0"/>
                      </a:srgb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PA_矩形 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>
            <p:custDataLst>
              <p:tags r:id="rId1"/>
            </p:custDataLst>
          </p:nvPr>
        </p:nvSpPr>
        <p:spPr>
          <a:xfrm>
            <a:off x="4027882" y="2499442"/>
            <a:ext cx="48271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2000" b="1" kern="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 You For Watching</a:t>
            </a:r>
            <a:endParaRPr lang="en-US" altLang="zh-CN" sz="2000" b="1" kern="0" dirty="0">
              <a:solidFill>
                <a:prstClr val="black">
                  <a:lumMod val="95000"/>
                  <a:lumOff val="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20" name="直接连接符 19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CxnSpPr/>
          <p:nvPr/>
        </p:nvCxnSpPr>
        <p:spPr>
          <a:xfrm>
            <a:off x="3162394" y="3767631"/>
            <a:ext cx="316452" cy="0"/>
          </a:xfrm>
          <a:prstGeom prst="line">
            <a:avLst/>
          </a:prstGeom>
          <a:ln w="57150">
            <a:solidFill>
              <a:srgbClr val="1D7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3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pPr>
              <a:defRPr/>
            </a:pPr>
            <a:r>
              <a:rPr lang="en-US" altLang="zh-CN" sz="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sz="135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692523"/>
            <a:ext cx="2006974" cy="4013948"/>
          </a:xfrm>
          <a:custGeom>
            <a:avLst/>
            <a:gdLst>
              <a:gd name="connsiteX0" fmla="*/ 0 w 2006974"/>
              <a:gd name="connsiteY0" fmla="*/ 0 h 4013948"/>
              <a:gd name="connsiteX1" fmla="*/ 2006974 w 2006974"/>
              <a:gd name="connsiteY1" fmla="*/ 2006974 h 4013948"/>
              <a:gd name="connsiteX2" fmla="*/ 0 w 2006974"/>
              <a:gd name="connsiteY2" fmla="*/ 4013948 h 4013948"/>
              <a:gd name="connsiteX3" fmla="*/ 0 w 2006974"/>
              <a:gd name="connsiteY3" fmla="*/ 3010461 h 4013948"/>
              <a:gd name="connsiteX4" fmla="*/ 1003487 w 2006974"/>
              <a:gd name="connsiteY4" fmla="*/ 2006974 h 4013948"/>
              <a:gd name="connsiteX5" fmla="*/ 0 w 2006974"/>
              <a:gd name="connsiteY5" fmla="*/ 1003487 h 4013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6974" h="4013948">
                <a:moveTo>
                  <a:pt x="0" y="0"/>
                </a:moveTo>
                <a:cubicBezTo>
                  <a:pt x="1108421" y="0"/>
                  <a:pt x="2006974" y="898553"/>
                  <a:pt x="2006974" y="2006974"/>
                </a:cubicBezTo>
                <a:cubicBezTo>
                  <a:pt x="2006974" y="3115395"/>
                  <a:pt x="1108421" y="4013948"/>
                  <a:pt x="0" y="4013948"/>
                </a:cubicBezTo>
                <a:lnTo>
                  <a:pt x="0" y="3010461"/>
                </a:lnTo>
                <a:cubicBezTo>
                  <a:pt x="554211" y="3010461"/>
                  <a:pt x="1003487" y="2561185"/>
                  <a:pt x="1003487" y="2006974"/>
                </a:cubicBezTo>
                <a:cubicBezTo>
                  <a:pt x="1003487" y="1452763"/>
                  <a:pt x="554211" y="1003487"/>
                  <a:pt x="0" y="1003487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>
              <a:defRPr/>
            </a:pPr>
            <a:endParaRPr lang="zh-CN" altLang="en-US" sz="135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矩形 7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2" name="矩形 51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/>
        </p:nvSpPr>
        <p:spPr>
          <a:xfrm>
            <a:off x="3676499" y="1601617"/>
            <a:ext cx="4025583" cy="103329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音乐治疗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作为一门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新兴跨学科产物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，融合音乐、医学和心理学相关理论，针对不同患者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定制干预方案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，助力患者在听觉能力、言语感知等方面得到提升，且操作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简单便捷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，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安全无副作用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，在言语障碍干预中发挥重要优势。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4" name="PA_矩形 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>
            <p:custDataLst>
              <p:tags r:id="rId1"/>
            </p:custDataLst>
          </p:nvPr>
        </p:nvSpPr>
        <p:spPr>
          <a:xfrm>
            <a:off x="3676499" y="1291463"/>
            <a:ext cx="1112262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 defTabSz="685800">
              <a:defRPr/>
            </a:pPr>
            <a:r>
              <a:rPr lang="zh-CN" altLang="en-US" sz="1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项目依据：</a:t>
            </a:r>
            <a:endParaRPr lang="en-US" altLang="zh-CN" sz="1200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55" name="直接连接符 54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CxnSpPr/>
          <p:nvPr/>
        </p:nvCxnSpPr>
        <p:spPr>
          <a:xfrm>
            <a:off x="3760565" y="1010913"/>
            <a:ext cx="281354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项目简介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7591" y="1149650"/>
            <a:ext cx="1597747" cy="1042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18" y="2467916"/>
            <a:ext cx="1712978" cy="1042530"/>
          </a:xfrm>
          <a:prstGeom prst="rect">
            <a:avLst/>
          </a:prstGeom>
        </p:spPr>
      </p:pic>
      <p:pic>
        <p:nvPicPr>
          <p:cNvPr id="7" name="Picture 2" descr="WHO首份听力报告：3400万儿童听力受损！3种行为很伤耳，5个预防小妙招_奶粉智库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30" y="3786183"/>
            <a:ext cx="1496184" cy="113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/>
        </p:nvSpPr>
        <p:spPr>
          <a:xfrm>
            <a:off x="3676499" y="3129062"/>
            <a:ext cx="4025583" cy="127567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多学科知识融合应用，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创新性强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；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针对不同听障儿童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定制治疗方案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；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治疗过程中可以实现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实时反馈与纠正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，且安全无副作用；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治疗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操作简单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，且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易推广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。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E7E6E6">
                  <a:lumMod val="10000"/>
                </a:srgbClr>
              </a:buClr>
            </a:pP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0" name="PA_矩形 8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/>
          <p:nvPr>
            <p:custDataLst>
              <p:tags r:id="rId5"/>
            </p:custDataLst>
          </p:nvPr>
        </p:nvSpPr>
        <p:spPr>
          <a:xfrm>
            <a:off x="3676499" y="2852063"/>
            <a:ext cx="1112262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dist" defTabSz="685800">
              <a:defRPr/>
            </a:pPr>
            <a:r>
              <a:rPr lang="zh-CN" altLang="en-US" sz="1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项目优势：</a:t>
            </a:r>
            <a:endParaRPr lang="en-US" altLang="zh-CN" sz="1200" b="1" kern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8" y="1148226"/>
            <a:ext cx="1632840" cy="10763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918" y="2435504"/>
            <a:ext cx="1712977" cy="113187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909" y="3753770"/>
            <a:ext cx="1712978" cy="11642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1272278" y="3087834"/>
            <a:ext cx="220980" cy="12192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图示 27"/>
          <p:cNvGraphicFramePr/>
          <p:nvPr/>
        </p:nvGraphicFramePr>
        <p:xfrm>
          <a:off x="750570" y="2298700"/>
          <a:ext cx="7712075" cy="1998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4" name="椭圆 73"/>
          <p:cNvSpPr/>
          <p:nvPr/>
        </p:nvSpPr>
        <p:spPr>
          <a:xfrm>
            <a:off x="3377565" y="1038225"/>
            <a:ext cx="1227455" cy="125412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项目优势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: 形状 34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 rot="13500000">
            <a:off x="1529467" y="-2304291"/>
            <a:ext cx="6085066" cy="6085067"/>
          </a:xfrm>
          <a:custGeom>
            <a:avLst/>
            <a:gdLst>
              <a:gd name="connsiteX0" fmla="*/ 6085066 w 6085066"/>
              <a:gd name="connsiteY0" fmla="*/ 1044033 h 6085067"/>
              <a:gd name="connsiteX1" fmla="*/ 5130698 w 6085066"/>
              <a:gd name="connsiteY1" fmla="*/ 1998402 h 6085067"/>
              <a:gd name="connsiteX2" fmla="*/ 5130697 w 6085066"/>
              <a:gd name="connsiteY2" fmla="*/ 1998401 h 6085067"/>
              <a:gd name="connsiteX3" fmla="*/ 3564549 w 6085066"/>
              <a:gd name="connsiteY3" fmla="*/ 1349681 h 6085067"/>
              <a:gd name="connsiteX4" fmla="*/ 1349681 w 6085066"/>
              <a:gd name="connsiteY4" fmla="*/ 3564549 h 6085067"/>
              <a:gd name="connsiteX5" fmla="*/ 1998401 w 6085066"/>
              <a:gd name="connsiteY5" fmla="*/ 5130697 h 6085067"/>
              <a:gd name="connsiteX6" fmla="*/ 1998402 w 6085066"/>
              <a:gd name="connsiteY6" fmla="*/ 5130698 h 6085067"/>
              <a:gd name="connsiteX7" fmla="*/ 1044033 w 6085066"/>
              <a:gd name="connsiteY7" fmla="*/ 6085067 h 6085067"/>
              <a:gd name="connsiteX8" fmla="*/ 1044032 w 6085066"/>
              <a:gd name="connsiteY8" fmla="*/ 6085066 h 6085067"/>
              <a:gd name="connsiteX9" fmla="*/ 0 w 6085066"/>
              <a:gd name="connsiteY9" fmla="*/ 3564549 h 6085067"/>
              <a:gd name="connsiteX10" fmla="*/ 3564549 w 6085066"/>
              <a:gd name="connsiteY10" fmla="*/ 0 h 6085067"/>
              <a:gd name="connsiteX11" fmla="*/ 6085066 w 6085066"/>
              <a:gd name="connsiteY11" fmla="*/ 1044032 h 6085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85066" h="6085067">
                <a:moveTo>
                  <a:pt x="6085066" y="1044033"/>
                </a:moveTo>
                <a:lnTo>
                  <a:pt x="5130698" y="1998402"/>
                </a:lnTo>
                <a:lnTo>
                  <a:pt x="5130697" y="1998401"/>
                </a:lnTo>
                <a:cubicBezTo>
                  <a:pt x="4729885" y="1597589"/>
                  <a:pt x="4176168" y="1349681"/>
                  <a:pt x="3564549" y="1349681"/>
                </a:cubicBezTo>
                <a:cubicBezTo>
                  <a:pt x="2341311" y="1349681"/>
                  <a:pt x="1349681" y="2341311"/>
                  <a:pt x="1349681" y="3564549"/>
                </a:cubicBezTo>
                <a:cubicBezTo>
                  <a:pt x="1349681" y="4176168"/>
                  <a:pt x="1597589" y="4729885"/>
                  <a:pt x="1998401" y="5130697"/>
                </a:cubicBezTo>
                <a:lnTo>
                  <a:pt x="1998402" y="5130698"/>
                </a:lnTo>
                <a:lnTo>
                  <a:pt x="1044033" y="6085067"/>
                </a:lnTo>
                <a:lnTo>
                  <a:pt x="1044032" y="6085066"/>
                </a:lnTo>
                <a:cubicBezTo>
                  <a:pt x="398975" y="5440010"/>
                  <a:pt x="0" y="4548872"/>
                  <a:pt x="0" y="3564549"/>
                </a:cubicBezTo>
                <a:cubicBezTo>
                  <a:pt x="0" y="1595903"/>
                  <a:pt x="1595903" y="0"/>
                  <a:pt x="3564549" y="0"/>
                </a:cubicBezTo>
                <a:cubicBezTo>
                  <a:pt x="4548872" y="0"/>
                  <a:pt x="5440009" y="398976"/>
                  <a:pt x="6085066" y="1044032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  <a:alpha val="0"/>
                </a:schemeClr>
              </a:gs>
              <a:gs pos="75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317500" dist="215900" dir="5400000" algn="t" rotWithShape="0">
              <a:schemeClr val="accent1">
                <a:lumMod val="40000"/>
                <a:lumOff val="60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 txBox="1"/>
          <p:nvPr/>
        </p:nvSpPr>
        <p:spPr>
          <a:xfrm>
            <a:off x="2634933" y="928916"/>
            <a:ext cx="3742690" cy="3769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defTabSz="914400">
              <a:defRPr sz="41300">
                <a:ln>
                  <a:gradFill>
                    <a:gsLst>
                      <a:gs pos="0">
                        <a:schemeClr val="accent2">
                          <a:alpha val="30000"/>
                        </a:schemeClr>
                      </a:gs>
                      <a:gs pos="100000">
                        <a:schemeClr val="accent2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ctr"/>
            <a:r>
              <a:rPr lang="en-US" altLang="zh-CN" sz="23900" dirty="0">
                <a:ln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23900" dirty="0">
              <a:ln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7" name="组合 5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228601" y="234735"/>
            <a:ext cx="1240670" cy="273266"/>
            <a:chOff x="7327504" y="599967"/>
            <a:chExt cx="1240670" cy="2732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8" name="Freeform 5"/>
            <p:cNvSpPr/>
            <p:nvPr/>
          </p:nvSpPr>
          <p:spPr bwMode="auto">
            <a:xfrm>
              <a:off x="8298465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Freeform 5"/>
            <p:cNvSpPr/>
            <p:nvPr/>
          </p:nvSpPr>
          <p:spPr bwMode="auto">
            <a:xfrm>
              <a:off x="7974812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Freeform 5"/>
            <p:cNvSpPr/>
            <p:nvPr/>
          </p:nvSpPr>
          <p:spPr bwMode="auto">
            <a:xfrm>
              <a:off x="7651158" y="599968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Freeform 5"/>
            <p:cNvSpPr/>
            <p:nvPr/>
          </p:nvSpPr>
          <p:spPr bwMode="auto">
            <a:xfrm>
              <a:off x="7327504" y="599967"/>
              <a:ext cx="269709" cy="273265"/>
            </a:xfrm>
            <a:custGeom>
              <a:avLst/>
              <a:gdLst>
                <a:gd name="T0" fmla="*/ 111 w 221"/>
                <a:gd name="T1" fmla="*/ 0 h 224"/>
                <a:gd name="T2" fmla="*/ 0 w 221"/>
                <a:gd name="T3" fmla="*/ 112 h 224"/>
                <a:gd name="T4" fmla="*/ 111 w 221"/>
                <a:gd name="T5" fmla="*/ 224 h 224"/>
                <a:gd name="T6" fmla="*/ 221 w 221"/>
                <a:gd name="T7" fmla="*/ 112 h 224"/>
                <a:gd name="T8" fmla="*/ 111 w 221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" h="224">
                  <a:moveTo>
                    <a:pt x="111" y="0"/>
                  </a:moveTo>
                  <a:cubicBezTo>
                    <a:pt x="111" y="62"/>
                    <a:pt x="61" y="112"/>
                    <a:pt x="0" y="112"/>
                  </a:cubicBezTo>
                  <a:cubicBezTo>
                    <a:pt x="61" y="112"/>
                    <a:pt x="111" y="162"/>
                    <a:pt x="111" y="224"/>
                  </a:cubicBezTo>
                  <a:cubicBezTo>
                    <a:pt x="111" y="162"/>
                    <a:pt x="160" y="112"/>
                    <a:pt x="221" y="112"/>
                  </a:cubicBezTo>
                  <a:cubicBezTo>
                    <a:pt x="160" y="112"/>
                    <a:pt x="111" y="62"/>
                    <a:pt x="111" y="0"/>
                  </a:cubicBezTo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2" name="文本框 31" descr="e7d195523061f1c09e9d68d7cf438b91ef959ecb14fc25d26BBA7F7DBC18E55DFF4014AF651F0BF2569D4B6C1DA7F1A4683A481403BD872FC687266AD13265C1DE7C373772FD8728ABDD69ADD03BFF5BE2862BC891DBB79EB73C15828F0DF1DC2F0B1C670C38CB84D872D3C6C609B3C2C95C34232EA5F7BBA4BF190274E430E03C02613D2AC7931007E66AA5AE319EC6"/>
          <p:cNvSpPr txBox="1"/>
          <p:nvPr/>
        </p:nvSpPr>
        <p:spPr>
          <a:xfrm>
            <a:off x="2314319" y="2635630"/>
            <a:ext cx="4744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algn="ctr"/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</a:t>
            </a:r>
            <a:r>
              <a:rPr lang="zh-CN" altLang="en-US" sz="3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介绍</a:t>
            </a:r>
            <a:endParaRPr lang="zh-CN" altLang="en-US" sz="3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4" name="直接连接符 3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CxnSpPr/>
          <p:nvPr/>
        </p:nvCxnSpPr>
        <p:spPr>
          <a:xfrm>
            <a:off x="4392387" y="3777342"/>
            <a:ext cx="359228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GrpSpPr/>
          <p:nvPr/>
        </p:nvGrpSpPr>
        <p:grpSpPr>
          <a:xfrm>
            <a:off x="8815388" y="158751"/>
            <a:ext cx="157163" cy="828676"/>
            <a:chOff x="719138" y="-3175"/>
            <a:chExt cx="157163" cy="828676"/>
          </a:xfrm>
          <a:solidFill>
            <a:schemeClr val="tx1"/>
          </a:solidFill>
        </p:grpSpPr>
        <p:sp>
          <p:nvSpPr>
            <p:cNvPr id="78" name="Oval 19"/>
            <p:cNvSpPr>
              <a:spLocks noChangeArrowheads="1"/>
            </p:cNvSpPr>
            <p:nvPr/>
          </p:nvSpPr>
          <p:spPr bwMode="auto">
            <a:xfrm>
              <a:off x="836613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9" name="Oval 20"/>
            <p:cNvSpPr>
              <a:spLocks noChangeArrowheads="1"/>
            </p:cNvSpPr>
            <p:nvPr/>
          </p:nvSpPr>
          <p:spPr bwMode="auto">
            <a:xfrm>
              <a:off x="719138" y="7858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0" name="Oval 21"/>
            <p:cNvSpPr>
              <a:spLocks noChangeArrowheads="1"/>
            </p:cNvSpPr>
            <p:nvPr/>
          </p:nvSpPr>
          <p:spPr bwMode="auto">
            <a:xfrm>
              <a:off x="836613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1" name="Oval 22"/>
            <p:cNvSpPr>
              <a:spLocks noChangeArrowheads="1"/>
            </p:cNvSpPr>
            <p:nvPr/>
          </p:nvSpPr>
          <p:spPr bwMode="auto">
            <a:xfrm>
              <a:off x="719138" y="6540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2" name="Oval 23"/>
            <p:cNvSpPr>
              <a:spLocks noChangeArrowheads="1"/>
            </p:cNvSpPr>
            <p:nvPr/>
          </p:nvSpPr>
          <p:spPr bwMode="auto">
            <a:xfrm>
              <a:off x="836613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3" name="Oval 24"/>
            <p:cNvSpPr>
              <a:spLocks noChangeArrowheads="1"/>
            </p:cNvSpPr>
            <p:nvPr/>
          </p:nvSpPr>
          <p:spPr bwMode="auto">
            <a:xfrm>
              <a:off x="719138" y="522288"/>
              <a:ext cx="39688" cy="41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4" name="Oval 25"/>
            <p:cNvSpPr>
              <a:spLocks noChangeArrowheads="1"/>
            </p:cNvSpPr>
            <p:nvPr/>
          </p:nvSpPr>
          <p:spPr bwMode="auto">
            <a:xfrm>
              <a:off x="836613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5" name="Oval 26"/>
            <p:cNvSpPr>
              <a:spLocks noChangeArrowheads="1"/>
            </p:cNvSpPr>
            <p:nvPr/>
          </p:nvSpPr>
          <p:spPr bwMode="auto">
            <a:xfrm>
              <a:off x="719138" y="392113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6" name="Oval 27"/>
            <p:cNvSpPr>
              <a:spLocks noChangeArrowheads="1"/>
            </p:cNvSpPr>
            <p:nvPr/>
          </p:nvSpPr>
          <p:spPr bwMode="auto">
            <a:xfrm>
              <a:off x="836613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7" name="Oval 28"/>
            <p:cNvSpPr>
              <a:spLocks noChangeArrowheads="1"/>
            </p:cNvSpPr>
            <p:nvPr/>
          </p:nvSpPr>
          <p:spPr bwMode="auto">
            <a:xfrm>
              <a:off x="719138" y="260350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8" name="Oval 29"/>
            <p:cNvSpPr>
              <a:spLocks noChangeArrowheads="1"/>
            </p:cNvSpPr>
            <p:nvPr/>
          </p:nvSpPr>
          <p:spPr bwMode="auto">
            <a:xfrm>
              <a:off x="836613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9" name="Oval 30"/>
            <p:cNvSpPr>
              <a:spLocks noChangeArrowheads="1"/>
            </p:cNvSpPr>
            <p:nvPr/>
          </p:nvSpPr>
          <p:spPr bwMode="auto">
            <a:xfrm>
              <a:off x="719138" y="128588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0" name="Oval 31"/>
            <p:cNvSpPr>
              <a:spLocks noChangeArrowheads="1"/>
            </p:cNvSpPr>
            <p:nvPr/>
          </p:nvSpPr>
          <p:spPr bwMode="auto">
            <a:xfrm>
              <a:off x="836613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1" name="Oval 32"/>
            <p:cNvSpPr>
              <a:spLocks noChangeArrowheads="1"/>
            </p:cNvSpPr>
            <p:nvPr/>
          </p:nvSpPr>
          <p:spPr bwMode="auto">
            <a:xfrm>
              <a:off x="719138" y="-3175"/>
              <a:ext cx="39688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2" name="矩形 9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服务介绍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TextBox 43"/>
          <p:cNvSpPr>
            <a:spLocks noChangeArrowheads="1"/>
          </p:cNvSpPr>
          <p:nvPr/>
        </p:nvSpPr>
        <p:spPr bwMode="auto">
          <a:xfrm>
            <a:off x="990600" y="978535"/>
            <a:ext cx="2076450" cy="27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noAutofit/>
          </a:bodyPr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专业评估和诊断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002665" y="1841500"/>
            <a:ext cx="2160000" cy="2160000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同心圆 54"/>
            <p:cNvSpPr/>
            <p:nvPr>
              <p:custDataLst>
                <p:tags r:id="rId1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6" name="椭圆 55"/>
            <p:cNvSpPr/>
            <p:nvPr>
              <p:custDataLst>
                <p:tags r:id="rId2"/>
              </p:custDataLst>
            </p:nvPr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395730" y="2131060"/>
            <a:ext cx="1471930" cy="1296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专业评估与诊断，全面了解患者健康状况，为个性化治疗方案的制定提供科学依据。</a:t>
            </a:r>
            <a:endParaRPr lang="zh-CN" altLang="en-US" sz="1600"/>
          </a:p>
        </p:txBody>
      </p:sp>
      <p:sp>
        <p:nvSpPr>
          <p:cNvPr id="2" name="椭圆 1"/>
          <p:cNvSpPr/>
          <p:nvPr/>
        </p:nvSpPr>
        <p:spPr>
          <a:xfrm>
            <a:off x="3742433" y="938837"/>
            <a:ext cx="1423450" cy="14234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TextBox 20"/>
          <p:cNvSpPr txBox="1"/>
          <p:nvPr/>
        </p:nvSpPr>
        <p:spPr>
          <a:xfrm>
            <a:off x="3858895" y="1389380"/>
            <a:ext cx="1189990" cy="5924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个性化治疗方案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圆角矩形 110"/>
          <p:cNvSpPr/>
          <p:nvPr>
            <p:custDataLst>
              <p:tags r:id="rId3"/>
            </p:custDataLst>
          </p:nvPr>
        </p:nvSpPr>
        <p:spPr>
          <a:xfrm>
            <a:off x="5924550" y="1841500"/>
            <a:ext cx="2167890" cy="2038985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noFill/>
          </a:ln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66180" y="2051685"/>
            <a:ext cx="1553210" cy="1660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/>
              <a:t>治疗过程中实时记录和追踪患者的治疗进展，帮助医生实时监测患者的康复情况，调整治疗方案和进度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9" name="TextBox 4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41868" y="938470"/>
            <a:ext cx="23114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治疗进展追踪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383280" y="2494915"/>
            <a:ext cx="2192655" cy="217614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同心圆 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3695065" y="2769235"/>
            <a:ext cx="1649730" cy="15830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基于评估结果，为患者制定个性化的治疗方案，包括音乐治疗模式的选择、治疗曲库推荐等，以确保治疗的针对性和有效性。</a:t>
            </a:r>
            <a:endParaRPr lang="zh-CN" altLang="en-US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7d195523061f1c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 hidden="1"/>
          <p:cNvSpPr txBox="1"/>
          <p:nvPr/>
        </p:nvSpPr>
        <p:spPr>
          <a:xfrm>
            <a:off x="-355600" y="1803400"/>
            <a:ext cx="322909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</a:t>
            </a:r>
            <a:endParaRPr lang="zh-CN" altLang="en-US" sz="1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" name="矩形 121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8779668" y="1795347"/>
            <a:ext cx="228600" cy="3200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0" name="任意多边形: 形状 129" descr="e7d195523061f1c09e9d68d7cf438b91ef959ecb14fc25d26BBA7F7DBC18E55DFF4014AF651F0BF2569D4B6C1DA7F1A4683A481403BD872FC687266AD13265C1DE7C373772FD8728ABDD69ADD03BFF5BE2862BC891DBB79E3B7009918F62424361A0D6072388777A51C2BDFADD1594F9CAF0CC819B555C2EA673FAD248FCCCCB972A4F819C86121CB5D57EB36026F983"/>
          <p:cNvSpPr/>
          <p:nvPr/>
        </p:nvSpPr>
        <p:spPr>
          <a:xfrm>
            <a:off x="0" y="1"/>
            <a:ext cx="1021398" cy="1117238"/>
          </a:xfrm>
          <a:custGeom>
            <a:avLst/>
            <a:gdLst>
              <a:gd name="connsiteX0" fmla="*/ 460232 w 1021398"/>
              <a:gd name="connsiteY0" fmla="*/ 0 h 1117238"/>
              <a:gd name="connsiteX1" fmla="*/ 1021398 w 1021398"/>
              <a:gd name="connsiteY1" fmla="*/ 0 h 1117238"/>
              <a:gd name="connsiteX2" fmla="*/ 13815 w 1021398"/>
              <a:gd name="connsiteY2" fmla="*/ 1116541 h 1117238"/>
              <a:gd name="connsiteX3" fmla="*/ 0 w 1021398"/>
              <a:gd name="connsiteY3" fmla="*/ 1117238 h 1117238"/>
              <a:gd name="connsiteX4" fmla="*/ 0 w 1021398"/>
              <a:gd name="connsiteY4" fmla="*/ 550993 h 1117238"/>
              <a:gd name="connsiteX5" fmla="*/ 12159 w 1021398"/>
              <a:gd name="connsiteY5" fmla="*/ 549767 h 1117238"/>
              <a:gd name="connsiteX6" fmla="*/ 460232 w 1021398"/>
              <a:gd name="connsiteY6" fmla="*/ 0 h 111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1398" h="1117238">
                <a:moveTo>
                  <a:pt x="460232" y="0"/>
                </a:moveTo>
                <a:lnTo>
                  <a:pt x="1021398" y="0"/>
                </a:lnTo>
                <a:cubicBezTo>
                  <a:pt x="1021398" y="581109"/>
                  <a:pt x="579760" y="1059066"/>
                  <a:pt x="13815" y="1116541"/>
                </a:cubicBezTo>
                <a:lnTo>
                  <a:pt x="0" y="1117238"/>
                </a:lnTo>
                <a:lnTo>
                  <a:pt x="0" y="550993"/>
                </a:lnTo>
                <a:lnTo>
                  <a:pt x="12159" y="549767"/>
                </a:lnTo>
                <a:cubicBezTo>
                  <a:pt x="267874" y="497440"/>
                  <a:pt x="460232" y="271184"/>
                  <a:pt x="460232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1" name="文本框 130" descr="e7d195523061f1c09e9d68d7cf438b91ef959ecb14fc25d26BBA7F7DBC18E55DFF4014AF651F0BF2569D4B6C1DA7F1A4683A481403BD872FC687266AD13265C1DE7C373772FD8728ABDD69ADD03BFF5BE2862BC891DBB79EB32126783CA5354A989A66195E47F023E9ABB7EB3C115CD8939BC54D9487F3E63D6EE3B774ED08A2419BD41E511264132558F73D52B5719D"/>
          <p:cNvSpPr txBox="1"/>
          <p:nvPr/>
        </p:nvSpPr>
        <p:spPr>
          <a:xfrm>
            <a:off x="322498" y="277167"/>
            <a:ext cx="315272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服务介绍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8288656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462646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637271" y="508001"/>
            <a:ext cx="104140" cy="104140"/>
          </a:xfrm>
          <a:prstGeom prst="ellipse">
            <a:avLst/>
          </a:prstGeom>
          <a:noFill/>
          <a:ln>
            <a:solidFill>
              <a:srgbClr val="1D78F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8811261" y="508001"/>
            <a:ext cx="104140" cy="104140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40000"/>
                  <a:lumOff val="60000"/>
                </a:schemeClr>
              </a:gs>
              <a:gs pos="75000">
                <a:schemeClr val="accent1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TextBox 43"/>
          <p:cNvSpPr>
            <a:spLocks noChangeArrowheads="1"/>
          </p:cNvSpPr>
          <p:nvPr/>
        </p:nvSpPr>
        <p:spPr bwMode="auto">
          <a:xfrm>
            <a:off x="3362193" y="774005"/>
            <a:ext cx="23114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专业评估和诊断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"/>
          <p:cNvGrpSpPr/>
          <p:nvPr/>
        </p:nvGrpSpPr>
        <p:grpSpPr bwMode="auto">
          <a:xfrm>
            <a:off x="2716081" y="880209"/>
            <a:ext cx="3579812" cy="142875"/>
            <a:chOff x="0" y="0"/>
            <a:chExt cx="3580582" cy="158874"/>
          </a:xfrm>
        </p:grpSpPr>
        <p:grpSp>
          <p:nvGrpSpPr>
            <p:cNvPr id="22" name="组合 61"/>
            <p:cNvGrpSpPr/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27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8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9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  <p:grpSp>
          <p:nvGrpSpPr>
            <p:cNvPr id="23" name="组合 62"/>
            <p:cNvGrpSpPr/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24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5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26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1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p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3146438" y="1386616"/>
            <a:ext cx="2851220" cy="285121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>
              <p:custDataLst>
                <p:tags r:id="rId1"/>
              </p:custDataLst>
            </p:nvPr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椭圆 10"/>
            <p:cNvSpPr/>
            <p:nvPr>
              <p:custDataLst>
                <p:tags r:id="rId2"/>
              </p:custDataLst>
            </p:nvPr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3336290" y="2211070"/>
            <a:ext cx="2471420" cy="1296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专业评估与诊断，全面了解患者健康状况，为个性化治疗方案的制定提供科学依据。</a:t>
            </a:r>
            <a:endParaRPr lang="zh-CN" altLang="en-US" sz="1600"/>
          </a:p>
        </p:txBody>
      </p:sp>
      <p:pic>
        <p:nvPicPr>
          <p:cNvPr id="1628970199" name="图片 2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35028" y="1576070"/>
            <a:ext cx="210756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图片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1224280" y="1369060"/>
            <a:ext cx="1847215" cy="34143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55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56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57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58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59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1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2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3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4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5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6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7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8.xml><?xml version="1.0" encoding="utf-8"?>
<p:tagLst xmlns:p="http://schemas.openxmlformats.org/presentationml/2006/main">
  <p:tag name="KSO_WM_DIAGRAM_VIRTUALLY_FRAME" val="{&quot;height&quot;:279,&quot;left&quot;:18,&quot;top&quot;:75.35,&quot;width&quot;:684.15}"/>
</p:tagLst>
</file>

<file path=ppt/tags/tag69.xml><?xml version="1.0" encoding="utf-8"?>
<p:tagLst xmlns:p="http://schemas.openxmlformats.org/presentationml/2006/main">
  <p:tag name="KSO_WM_BEAUTIFY_FLAG" val=""/>
  <p:tag name="KSO_WM_DIAGRAM_VIRTUALLY_FRAME" val="{&quot;height&quot;:279,&quot;left&quot;:18,&quot;top&quot;:75.35,&quot;width&quot;:684.15}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  <p:tag name="KSO_WM_DIAGRAM_VIRTUALLY_FRAME" val="{&quot;height&quot;:279,&quot;left&quot;:18,&quot;top&quot;:75.35,&quot;width&quot;:684.15}"/>
</p:tagLst>
</file>

<file path=ppt/tags/tag71.xml><?xml version="1.0" encoding="utf-8"?>
<p:tagLst xmlns:p="http://schemas.openxmlformats.org/presentationml/2006/main">
  <p:tag name="KSO_WM_BEAUTIFY_FLAG" val=""/>
  <p:tag name="KSO_WM_DIAGRAM_VIRTUALLY_FRAME" val="{&quot;height&quot;:279,&quot;left&quot;:18,&quot;top&quot;:75.35,&quot;width&quot;:684.15}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ISLIDE.GUIDESSETTING" val="{&quot;Id&quot;:&quot;GuidesStyle_Narrow&quot;,&quot;Name&quot;:&quot;较窄&quot;,&quot;Kind&quot;:&quot;System&quot;,&quot;OldGuidesSetting&quot;:{&quot;HeaderHeight&quot;:10.0,&quot;FooterHeight&quot;:5.0,&quot;SideMargin&quot;:2.5,&quot;TopMargin&quot;:0.0,&quot;BottomMargin&quot;:0.0,&quot;IntervalMargin&quot;:1.0}}"/>
  <p:tag name="COMMONDATA" val="eyJoZGlkIjoiMDQ1OTY1MWMzMzdmZmUzMGI4ZDYwN2VlMjAxZGNiYjIifQ=="/>
  <p:tag name="commondata" val="eyJoZGlkIjoiMzUzNzZmOTRjNGUzNDVjMGFhYTBmYmQ3ZTg5NDUzMGYifQ==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自定义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78FA"/>
      </a:accent1>
      <a:accent2>
        <a:srgbClr val="EA6D1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5-3">
      <a:majorFont>
        <a:latin typeface="Century Gothic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0S"/>
        <a:ea typeface=""/>
        <a:cs typeface=""/>
        <a:font script="Jpan" typeface="游ゴシック"/>
        <a:font script="Hang" typeface="맑은 고딕"/>
        <a:font script="Hans" typeface="汉仪旗黑-50S"/>
        <a:font script="Hant" typeface="新細明體"/>
        <a:font script="Arab" typeface="汉仪旗黑-50S"/>
        <a:font script="Hebr" typeface="汉仪旗黑-50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0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-50S"/>
        <a:ea typeface=""/>
        <a:cs typeface=""/>
        <a:font script="Jpan" typeface="游ゴシック"/>
        <a:font script="Hang" typeface="맑은 고딕"/>
        <a:font script="Hans" typeface="汉仪旗黑-50S"/>
        <a:font script="Hant" typeface="新細明體"/>
        <a:font script="Arab" typeface="汉仪旗黑-50S"/>
        <a:font script="Hebr" typeface="汉仪旗黑-50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汉仪旗黑-50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item1.xml>��< ? x m l   v e r s i o n = " 1 . 0 " ? > < e 7 d 1 9 5 5 2 3 0 6 1 f 1 c 0   x m l n s = " h t t p : / / e 7 d 1 9 5 5 2 3 0 6 1 f 1 c 0 / c u s t o m / d a t a / d e f " > < _ 7 b 1 d a c 8 9 e 7 d 1 9 5 5 2 3 0 6 1 f 1 c 0 3 1 6 e c b 7 1   x m l n s = " " > e 7 d 1 9 5 5 2 3 0 6 1 f 1 c 0 9 e 9 d 6 8 d 7 c f 4 3 8 b 9 1 e f 9 5 9 e c b 1 4 f c 2 5 d 2 6 B B A 7 F 7 D B C 1 8 E 5 5 D F F 4 0 1 4 A F 6 5 1 F 0 B F 2 5 6 9 D 4 B 6 C 1 D A 7 F 1 A 4 6 8 3 A 4 8 1 4 0 3 B D 8 7 2 F C 6 8 7 2 6 6 A D 1 3 2 6 5 C 1 D E 7 C 3 7 3 7 7 2 F D 8 7 2 8 A B D D 6 9 A D D 0 3 B F F 5 B E 2 8 6 2 B C 8 9 1 D B B 7 9 E B 3 2 1 2 6 7 8 3 C A 5 3 5 4 A 9 8 9 A 6 6 1 9 5 E 4 7 F 0 2 3 E 9 A B B 7 E B 3 C 1 1 5 C D 8 9 3 9 B C 5 4 D 9 4 8 7 F 3 E 6 3 D 6 E E 3 B 7 7 4 E D 0 8 A 2 4 1 9 B D 4 1 E 5 1 1 2 6 4 1 3 2 5 5 8 F 7 3 D 5 2 B 5 7 1 9 D < / _ 7 b 1 d a c 8 9 e 7 d 1 9 5 5 2 3 0 6 1 f 1 c 0 3 1 6 e c b 7 1 > < _ 7 b 1 d a c 8 9 e 7 d 1 9 5 5 2 3 0 6 1 f 1 c 0 3 1 6 e c b 7 1   x m l n s = " " > e 7 d 1 9 5 5 2 3 0 6 1 f 1 c 0 9 e 9 d 6 8 d 7 c f 4 3 8 b 9 1 e f 9 5 9 e c b 1 4 f c 2 5 d 2 6 B B A 7 F 7 D B C 1 8 E 5 5 D F F 4 0 1 4 A F 6 5 1 F 0 B F 2 5 6 9 D 4 B 6 C 1 D A 7 F 1 A 4 6 8 3 A 4 8 1 4 0 3 B D 8 7 2 F C 6 8 7 2 6 6 A D 1 3 2 6 5 C 1 D E 7 C 3 7 3 7 7 2 F D 8 7 2 8 A B D D 6 9 A D D 0 3 B F F 5 B E 2 8 6 2 B C 8 9 1 D B B 7 9 E 0 0 4 B D 1 8 D 3 D E 3 7 7 B 6 D B F 2 4 7 F 5 9 7 4 8 C F 0 3 C 0 D C B 0 F 6 9 9 D B 0 6 A B C C F 5 6 6 E F 8 E 1 9 5 9 2 E 8 E 9 5 0 C 3 C 0 A 9 2 4 0 A 1 3 1 E 4 F 9 4 C 7 5 1 B 5 F E D A B 8 E 5 8 B 9 9 B 2 F 5 6 0 B < / _ 7 b 1 d a c 8 9 e 7 d 1 9 5 5 2 3 0 6 1 f 1 c 0 3 1 6 e c b 7 1 > < _ 7 b 1 d a c 8 9 e 7 d 1 9 5 5 2 3 0 6 1 f 1 c 0 3 1 6 e c b 7 1   x m l n s = " " > e 7 d 1 9 5 5 2 3 0 6 1 f 1 c 0 9 e 9 d 6 8 d 7 c f 4 3 8 b 9 1 e f 9 5 9 e c b 1 4 f c 2 5 d 2 6 B B A 7 F 7 D B C 1 8 E 5 5 D F F 4 0 1 4 A F 6 5 1 F 0 B F 2 5 6 9 D 4 B 6 C 1 D A 7 F 1 A 4 6 8 3 A 4 8 1 4 0 3 B D 8 7 2 F C 6 8 7 2 6 6 A D 1 3 2 6 5 C 1 D E 7 C 3 7 3 7 7 2 F D 8 7 2 8 A B D D 6 9 A D D 0 3 B F F 5 B E 2 8 6 2 B C 8 9 1 D B B 7 9 E 3 B 7 0 0 9 9 1 8 F 6 2 4 2 4 3 6 1 A 0 D 6 0 7 2 3 8 8 7 7 7 A 5 1 C 2 B D F A D D 1 5 9 4 F 9 C A F 0 C C 8 1 9 B 5 5 5 C 2 E A 6 7 3 F A D 2 4 8 F C C C C B 9 7 2 A 4 F 8 1 9 C 8 6 1 2 1 C B 5 D 5 7 E B 3 6 0 2 6 F 9 8 3 < / _ 7 b 1 d a c 8 9 e 7 d 1 9 5 5 2 3 0 6 1 f 1 c 0 3 1 6 e c b 7 1 > < / e 7 d 1 9 5 5 2 3 0 6 1 f 1 c 0 > 
</file>

<file path=customXml/itemProps75.xml><?xml version="1.0" encoding="utf-8"?>
<ds:datastoreItem xmlns:ds="http://schemas.openxmlformats.org/officeDocument/2006/customXml" ds:itemID="{C636C485-A91B-4240-986E-CAEBE161098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15706</Words>
  <Application>WPS 演示</Application>
  <PresentationFormat>全屏显示(16:9)</PresentationFormat>
  <Paragraphs>476</Paragraphs>
  <Slides>40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Arial</vt:lpstr>
      <vt:lpstr>宋体</vt:lpstr>
      <vt:lpstr>Wingdings</vt:lpstr>
      <vt:lpstr>汉仪旗黑-50S</vt:lpstr>
      <vt:lpstr>黑体</vt:lpstr>
      <vt:lpstr>微软雅黑</vt:lpstr>
      <vt:lpstr>Times New Roman</vt:lpstr>
      <vt:lpstr>等线</vt:lpstr>
      <vt:lpstr>Calibri</vt:lpstr>
      <vt:lpstr>Arial Unicode MS</vt:lpstr>
      <vt:lpstr>Century Gothic</vt:lpstr>
      <vt:lpstr>Helvetica</vt:lpstr>
      <vt:lpstr>江城圆体 400W</vt:lpstr>
      <vt:lpstr>微软雅黑 Light</vt:lpstr>
      <vt:lpstr>Calibri Light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ZKL</cp:lastModifiedBy>
  <cp:revision>127</cp:revision>
  <dcterms:created xsi:type="dcterms:W3CDTF">2021-10-09T03:06:00Z</dcterms:created>
  <dcterms:modified xsi:type="dcterms:W3CDTF">2024-06-19T14:12:35Z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DC768745795F4CD8BE42E797E45B6FC3_13</vt:lpwstr>
  </property>
  <property fmtid="{D5CDD505-2E9C-101B-9397-08002B2CF9AE}" pid="3" name="KSOProductBuildVer">
    <vt:lpwstr>2052-12.1.0.16929</vt:lpwstr>
  </property>
</Properties>
</file>